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handoutMasterIdLst>
    <p:handoutMasterId r:id="rId96"/>
  </p:handoutMasterIdLst>
  <p:sldIdLst>
    <p:sldId id="679" r:id="rId5"/>
    <p:sldId id="730" r:id="rId6"/>
    <p:sldId id="901" r:id="rId7"/>
    <p:sldId id="892" r:id="rId8"/>
    <p:sldId id="973" r:id="rId9"/>
    <p:sldId id="891" r:id="rId10"/>
    <p:sldId id="893" r:id="rId11"/>
    <p:sldId id="800" r:id="rId12"/>
    <p:sldId id="1015" r:id="rId13"/>
    <p:sldId id="1020" r:id="rId14"/>
    <p:sldId id="1016" r:id="rId15"/>
    <p:sldId id="1021" r:id="rId16"/>
    <p:sldId id="1022" r:id="rId17"/>
    <p:sldId id="775" r:id="rId18"/>
    <p:sldId id="1024" r:id="rId19"/>
    <p:sldId id="1025" r:id="rId20"/>
    <p:sldId id="1023" r:id="rId21"/>
    <p:sldId id="1006" r:id="rId22"/>
    <p:sldId id="959" r:id="rId23"/>
    <p:sldId id="1027" r:id="rId24"/>
    <p:sldId id="1067" r:id="rId25"/>
    <p:sldId id="1071" r:id="rId26"/>
    <p:sldId id="1001" r:id="rId27"/>
    <p:sldId id="1056" r:id="rId28"/>
    <p:sldId id="896" r:id="rId29"/>
    <p:sldId id="1026" r:id="rId30"/>
    <p:sldId id="1017" r:id="rId31"/>
    <p:sldId id="1030" r:id="rId32"/>
    <p:sldId id="1031" r:id="rId33"/>
    <p:sldId id="1034" r:id="rId34"/>
    <p:sldId id="1029" r:id="rId35"/>
    <p:sldId id="1033" r:id="rId36"/>
    <p:sldId id="1018" r:id="rId37"/>
    <p:sldId id="1019" r:id="rId38"/>
    <p:sldId id="1013" r:id="rId39"/>
    <p:sldId id="1068" r:id="rId40"/>
    <p:sldId id="1069" r:id="rId41"/>
    <p:sldId id="1057" r:id="rId42"/>
    <p:sldId id="1061" r:id="rId43"/>
    <p:sldId id="1062" r:id="rId44"/>
    <p:sldId id="1063" r:id="rId45"/>
    <p:sldId id="1064" r:id="rId46"/>
    <p:sldId id="1066" r:id="rId47"/>
    <p:sldId id="1005" r:id="rId48"/>
    <p:sldId id="1028" r:id="rId49"/>
    <p:sldId id="807" r:id="rId50"/>
    <p:sldId id="1010" r:id="rId51"/>
    <p:sldId id="808" r:id="rId52"/>
    <p:sldId id="926" r:id="rId53"/>
    <p:sldId id="957" r:id="rId54"/>
    <p:sldId id="1009" r:id="rId55"/>
    <p:sldId id="923" r:id="rId56"/>
    <p:sldId id="979" r:id="rId57"/>
    <p:sldId id="1070" r:id="rId58"/>
    <p:sldId id="897" r:id="rId59"/>
    <p:sldId id="776" r:id="rId60"/>
    <p:sldId id="928" r:id="rId61"/>
    <p:sldId id="898" r:id="rId62"/>
    <p:sldId id="971" r:id="rId63"/>
    <p:sldId id="899" r:id="rId64"/>
    <p:sldId id="853" r:id="rId65"/>
    <p:sldId id="894" r:id="rId66"/>
    <p:sldId id="1007" r:id="rId67"/>
    <p:sldId id="1039" r:id="rId68"/>
    <p:sldId id="1040" r:id="rId69"/>
    <p:sldId id="1043" r:id="rId70"/>
    <p:sldId id="1041" r:id="rId71"/>
    <p:sldId id="1044" r:id="rId72"/>
    <p:sldId id="1042" r:id="rId73"/>
    <p:sldId id="961" r:id="rId74"/>
    <p:sldId id="1002" r:id="rId75"/>
    <p:sldId id="1003" r:id="rId76"/>
    <p:sldId id="962" r:id="rId77"/>
    <p:sldId id="963" r:id="rId78"/>
    <p:sldId id="964" r:id="rId79"/>
    <p:sldId id="968" r:id="rId80"/>
    <p:sldId id="965" r:id="rId81"/>
    <p:sldId id="1037" r:id="rId82"/>
    <p:sldId id="1047" r:id="rId83"/>
    <p:sldId id="1055" r:id="rId84"/>
    <p:sldId id="1045" r:id="rId85"/>
    <p:sldId id="1046" r:id="rId86"/>
    <p:sldId id="1048" r:id="rId87"/>
    <p:sldId id="967" r:id="rId88"/>
    <p:sldId id="1035" r:id="rId89"/>
    <p:sldId id="1004" r:id="rId90"/>
    <p:sldId id="1038" r:id="rId91"/>
    <p:sldId id="966" r:id="rId92"/>
    <p:sldId id="960" r:id="rId93"/>
    <p:sldId id="997" r:id="rId94"/>
  </p:sldIdLst>
  <p:sldSz cx="12190413" cy="6858000"/>
  <p:notesSz cx="6858000" cy="9144000"/>
  <p:custDataLst>
    <p:tags r:id="rId9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015"/>
            <p14:sldId id="1020"/>
            <p14:sldId id="1016"/>
          </p14:sldIdLst>
        </p14:section>
        <p14:section name="Pre-lab task #1: Choose your hypervisor" id="{23010DA3-92BC-4959-BD71-5485B7D3DD1F}">
          <p14:sldIdLst>
            <p14:sldId id="1021"/>
            <p14:sldId id="1022"/>
            <p14:sldId id="775"/>
            <p14:sldId id="1024"/>
            <p14:sldId id="1025"/>
            <p14:sldId id="1023"/>
            <p14:sldId id="1006"/>
            <p14:sldId id="959"/>
          </p14:sldIdLst>
        </p14:section>
        <p14:section name="1c: Multipass (Mac)" id="{10BCD8CC-DB84-4CB2-B7B0-644F83561C49}">
          <p14:sldIdLst>
            <p14:sldId id="1027"/>
            <p14:sldId id="1067"/>
            <p14:sldId id="1071"/>
          </p14:sldIdLst>
        </p14:section>
        <p14:section name="1d: Proxmox (Separate HW)" id="{5141B4B6-56B2-436D-816F-9A666D53B60E}">
          <p14:sldIdLst>
            <p14:sldId id="1001"/>
            <p14:sldId id="1056"/>
          </p14:sldIdLst>
        </p14:section>
        <p14:section name="Pre-lab task #2: Ubuntu Server" id="{5DBDFD00-3515-4985-BB5A-E0A1D61E1EE1}">
          <p14:sldIdLst>
            <p14:sldId id="896"/>
            <p14:sldId id="1026"/>
            <p14:sldId id="1017"/>
            <p14:sldId id="1030"/>
            <p14:sldId id="1031"/>
            <p14:sldId id="1034"/>
            <p14:sldId id="1029"/>
            <p14:sldId id="1033"/>
            <p14:sldId id="1018"/>
            <p14:sldId id="1019"/>
            <p14:sldId id="1013"/>
            <p14:sldId id="1068"/>
            <p14:sldId id="1069"/>
            <p14:sldId id="1057"/>
            <p14:sldId id="1061"/>
            <p14:sldId id="1062"/>
            <p14:sldId id="1063"/>
            <p14:sldId id="1064"/>
            <p14:sldId id="1066"/>
            <p14:sldId id="1005"/>
            <p14:sldId id="1028"/>
            <p14:sldId id="807"/>
            <p14:sldId id="1010"/>
            <p14:sldId id="808"/>
            <p14:sldId id="926"/>
            <p14:sldId id="957"/>
            <p14:sldId id="1009"/>
            <p14:sldId id="923"/>
            <p14:sldId id="979"/>
            <p14:sldId id="1070"/>
          </p14:sldIdLst>
        </p14:section>
        <p14:section name="Pre-lab task #3: Docker" id="{2241F658-963B-4891-84BA-53D079510E6C}">
          <p14:sldIdLst>
            <p14:sldId id="897"/>
            <p14:sldId id="776"/>
            <p14:sldId id="928"/>
          </p14:sldIdLst>
        </p14:section>
        <p14:section name="Pre-lab task #4: Postman" id="{BF25D463-FB11-49A0-811C-2D72CFA29B24}">
          <p14:sldIdLst>
            <p14:sldId id="898"/>
            <p14:sldId id="971"/>
          </p14:sldIdLst>
        </p14:section>
        <p14:section name="Pre-lab task #5: VS Code" id="{3C535A13-7E03-49AA-8506-31C8EB397C66}">
          <p14:sldIdLst>
            <p14:sldId id="899"/>
            <p14:sldId id="853"/>
          </p14:sldIdLst>
        </p14:section>
        <p14:section name="Pre-lab task #6: C9800-CL" id="{EAE83966-0320-4546-AE2B-4BC2F6F9BDED}">
          <p14:sldIdLst>
            <p14:sldId id="894"/>
            <p14:sldId id="1007"/>
            <p14:sldId id="1039"/>
            <p14:sldId id="1040"/>
            <p14:sldId id="1043"/>
            <p14:sldId id="1041"/>
            <p14:sldId id="1044"/>
            <p14:sldId id="1042"/>
            <p14:sldId id="961"/>
            <p14:sldId id="1002"/>
            <p14:sldId id="1003"/>
            <p14:sldId id="962"/>
            <p14:sldId id="963"/>
            <p14:sldId id="964"/>
            <p14:sldId id="968"/>
            <p14:sldId id="965"/>
            <p14:sldId id="1037"/>
            <p14:sldId id="1047"/>
            <p14:sldId id="1055"/>
            <p14:sldId id="1045"/>
            <p14:sldId id="1046"/>
            <p14:sldId id="1048"/>
            <p14:sldId id="967"/>
            <p14:sldId id="1035"/>
            <p14:sldId id="1004"/>
            <p14:sldId id="1038"/>
            <p14:sldId id="966"/>
            <p14:sldId id="960"/>
          </p14:sldIdLst>
        </p14:section>
        <p14:section name="Pre-lab task summary" id="{E753808F-516D-4793-8F35-97BD88BB7543}">
          <p14:sldIdLst>
            <p14:sldId id="997"/>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8D5"/>
    <a:srgbClr val="6D6D6D"/>
    <a:srgbClr val="19AAF8"/>
    <a:srgbClr val="0C1026"/>
    <a:srgbClr val="002B36"/>
    <a:srgbClr val="4B4B4B"/>
    <a:srgbClr val="2D28CD"/>
    <a:srgbClr val="FFFFFF"/>
    <a:srgbClr val="E4E4E4"/>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19B4E-D3EC-4F74-A694-D7B0E84BD3E5}" v="133" dt="2025-01-26T15:24:09.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5" autoAdjust="0"/>
    <p:restoredTop sz="94693" autoAdjust="0"/>
  </p:normalViewPr>
  <p:slideViewPr>
    <p:cSldViewPr snapToGrid="0" snapToObjects="1" showGuides="1">
      <p:cViewPr varScale="1">
        <p:scale>
          <a:sx n="131" d="100"/>
          <a:sy n="131" d="100"/>
        </p:scale>
        <p:origin x="156" y="738"/>
      </p:cViewPr>
      <p:guideLst>
        <p:guide orient="horz" pos="273"/>
        <p:guide orient="horz" pos="956"/>
        <p:guide orient="horz" pos="3664"/>
        <p:guide pos="340"/>
        <p:guide pos="3840"/>
        <p:guide pos="7338"/>
        <p:guide orient="horz" pos="3660"/>
        <p:guide orient="horz" pos="952"/>
        <p:guide pos="341"/>
        <p:guide pos="7337"/>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Koksrud" userId="9d9beba6-c052-407a-8599-c781a677a996" providerId="ADAL" clId="{3A433D0F-CB9F-4EC0-BFDB-5C6F016FFB31}"/>
    <pc:docChg chg="undo custSel addSld delSld modSld sldOrd modSection">
      <pc:chgData name="Andreas Koksrud" userId="9d9beba6-c052-407a-8599-c781a677a996" providerId="ADAL" clId="{3A433D0F-CB9F-4EC0-BFDB-5C6F016FFB31}" dt="2024-09-29T18:42:15.295" v="11309" actId="27636"/>
      <pc:docMkLst>
        <pc:docMk/>
      </pc:docMkLst>
      <pc:sldChg chg="addSp delSp modSp mod">
        <pc:chgData name="Andreas Koksrud" userId="9d9beba6-c052-407a-8599-c781a677a996" providerId="ADAL" clId="{3A433D0F-CB9F-4EC0-BFDB-5C6F016FFB31}" dt="2024-09-29T18:42:15.295" v="11309" actId="27636"/>
        <pc:sldMkLst>
          <pc:docMk/>
          <pc:sldMk cId="4184721091" sldId="775"/>
        </pc:sldMkLst>
      </pc:sldChg>
      <pc:sldChg chg="addSp modSp mod">
        <pc:chgData name="Andreas Koksrud" userId="9d9beba6-c052-407a-8599-c781a677a996" providerId="ADAL" clId="{3A433D0F-CB9F-4EC0-BFDB-5C6F016FFB31}" dt="2024-09-08T13:49:46.207" v="2147" actId="14100"/>
        <pc:sldMkLst>
          <pc:docMk/>
          <pc:sldMk cId="267941889" sldId="776"/>
        </pc:sldMkLst>
      </pc:sldChg>
      <pc:sldChg chg="addSp modSp mod">
        <pc:chgData name="Andreas Koksrud" userId="9d9beba6-c052-407a-8599-c781a677a996" providerId="ADAL" clId="{3A433D0F-CB9F-4EC0-BFDB-5C6F016FFB31}" dt="2024-09-12T16:07:30.416" v="4005" actId="20577"/>
        <pc:sldMkLst>
          <pc:docMk/>
          <pc:sldMk cId="3317680748" sldId="807"/>
        </pc:sldMkLst>
      </pc:sldChg>
      <pc:sldChg chg="addSp delSp modSp mod">
        <pc:chgData name="Andreas Koksrud" userId="9d9beba6-c052-407a-8599-c781a677a996" providerId="ADAL" clId="{3A433D0F-CB9F-4EC0-BFDB-5C6F016FFB31}" dt="2024-09-08T14:12:21.788" v="3792" actId="1076"/>
        <pc:sldMkLst>
          <pc:docMk/>
          <pc:sldMk cId="911993613" sldId="853"/>
        </pc:sldMkLst>
      </pc:sldChg>
      <pc:sldChg chg="modSp mod">
        <pc:chgData name="Andreas Koksrud" userId="9d9beba6-c052-407a-8599-c781a677a996" providerId="ADAL" clId="{3A433D0F-CB9F-4EC0-BFDB-5C6F016FFB31}" dt="2024-09-16T19:45:49.886" v="5037" actId="14100"/>
        <pc:sldMkLst>
          <pc:docMk/>
          <pc:sldMk cId="3243061228" sldId="892"/>
        </pc:sldMkLst>
      </pc:sldChg>
      <pc:sldChg chg="modSp mod">
        <pc:chgData name="Andreas Koksrud" userId="9d9beba6-c052-407a-8599-c781a677a996" providerId="ADAL" clId="{3A433D0F-CB9F-4EC0-BFDB-5C6F016FFB31}" dt="2024-09-29T18:39:41.677" v="10981" actId="207"/>
        <pc:sldMkLst>
          <pc:docMk/>
          <pc:sldMk cId="3219145646" sldId="894"/>
        </pc:sldMkLst>
      </pc:sldChg>
      <pc:sldChg chg="addSp modSp mod">
        <pc:chgData name="Andreas Koksrud" userId="9d9beba6-c052-407a-8599-c781a677a996" providerId="ADAL" clId="{3A433D0F-CB9F-4EC0-BFDB-5C6F016FFB31}" dt="2024-09-18T07:10:48.617" v="7096" actId="20577"/>
        <pc:sldMkLst>
          <pc:docMk/>
          <pc:sldMk cId="2337525422" sldId="896"/>
        </pc:sldMkLst>
      </pc:sldChg>
      <pc:sldChg chg="addSp delSp modSp mod ord">
        <pc:chgData name="Andreas Koksrud" userId="9d9beba6-c052-407a-8599-c781a677a996" providerId="ADAL" clId="{3A433D0F-CB9F-4EC0-BFDB-5C6F016FFB31}" dt="2024-09-18T07:09:33.509" v="6969" actId="13926"/>
        <pc:sldMkLst>
          <pc:docMk/>
          <pc:sldMk cId="670631779" sldId="924"/>
        </pc:sldMkLst>
      </pc:sldChg>
      <pc:sldChg chg="addSp delSp modSp mod">
        <pc:chgData name="Andreas Koksrud" userId="9d9beba6-c052-407a-8599-c781a677a996" providerId="ADAL" clId="{3A433D0F-CB9F-4EC0-BFDB-5C6F016FFB31}" dt="2024-09-16T19:28:36.652" v="4847" actId="1076"/>
        <pc:sldMkLst>
          <pc:docMk/>
          <pc:sldMk cId="3891081161" sldId="957"/>
        </pc:sldMkLst>
      </pc:sldChg>
      <pc:sldChg chg="addSp delSp modSp mod">
        <pc:chgData name="Andreas Koksrud" userId="9d9beba6-c052-407a-8599-c781a677a996" providerId="ADAL" clId="{3A433D0F-CB9F-4EC0-BFDB-5C6F016FFB31}" dt="2024-09-18T07:11:10.606" v="7141" actId="14100"/>
        <pc:sldMkLst>
          <pc:docMk/>
          <pc:sldMk cId="2483814496" sldId="959"/>
        </pc:sldMkLst>
      </pc:sldChg>
      <pc:sldChg chg="addSp modSp mod">
        <pc:chgData name="Andreas Koksrud" userId="9d9beba6-c052-407a-8599-c781a677a996" providerId="ADAL" clId="{3A433D0F-CB9F-4EC0-BFDB-5C6F016FFB31}" dt="2024-09-28T19:29:06.023" v="7422" actId="571"/>
        <pc:sldMkLst>
          <pc:docMk/>
          <pc:sldMk cId="1707712711" sldId="964"/>
        </pc:sldMkLst>
      </pc:sldChg>
      <pc:sldChg chg="addSp modSp mod">
        <pc:chgData name="Andreas Koksrud" userId="9d9beba6-c052-407a-8599-c781a677a996" providerId="ADAL" clId="{3A433D0F-CB9F-4EC0-BFDB-5C6F016FFB31}" dt="2024-09-22T08:18:31.230" v="7402" actId="14100"/>
        <pc:sldMkLst>
          <pc:docMk/>
          <pc:sldMk cId="211427936" sldId="968"/>
        </pc:sldMkLst>
      </pc:sldChg>
      <pc:sldChg chg="addSp modSp mod">
        <pc:chgData name="Andreas Koksrud" userId="9d9beba6-c052-407a-8599-c781a677a996" providerId="ADAL" clId="{3A433D0F-CB9F-4EC0-BFDB-5C6F016FFB31}" dt="2024-09-18T07:04:28.022" v="6924" actId="14100"/>
        <pc:sldMkLst>
          <pc:docMk/>
          <pc:sldMk cId="1310829930" sldId="970"/>
        </pc:sldMkLst>
      </pc:sldChg>
      <pc:sldChg chg="addSp modSp mod">
        <pc:chgData name="Andreas Koksrud" userId="9d9beba6-c052-407a-8599-c781a677a996" providerId="ADAL" clId="{3A433D0F-CB9F-4EC0-BFDB-5C6F016FFB31}" dt="2024-09-18T08:01:02.439" v="7387" actId="27636"/>
        <pc:sldMkLst>
          <pc:docMk/>
          <pc:sldMk cId="1090692380" sldId="979"/>
        </pc:sldMkLst>
      </pc:sldChg>
      <pc:sldChg chg="addSp delSp modSp mod">
        <pc:chgData name="Andreas Koksrud" userId="9d9beba6-c052-407a-8599-c781a677a996" providerId="ADAL" clId="{3A433D0F-CB9F-4EC0-BFDB-5C6F016FFB31}" dt="2024-09-16T19:53:54.343" v="6004" actId="1076"/>
        <pc:sldMkLst>
          <pc:docMk/>
          <pc:sldMk cId="316841881" sldId="1001"/>
        </pc:sldMkLst>
      </pc:sldChg>
      <pc:sldChg chg="addSp modSp mod">
        <pc:chgData name="Andreas Koksrud" userId="9d9beba6-c052-407a-8599-c781a677a996" providerId="ADAL" clId="{3A433D0F-CB9F-4EC0-BFDB-5C6F016FFB31}" dt="2024-09-28T19:28:08.471" v="7415" actId="14100"/>
        <pc:sldMkLst>
          <pc:docMk/>
          <pc:sldMk cId="3489449866" sldId="1003"/>
        </pc:sldMkLst>
      </pc:sldChg>
      <pc:sldChg chg="addSp modSp mod">
        <pc:chgData name="Andreas Koksrud" userId="9d9beba6-c052-407a-8599-c781a677a996" providerId="ADAL" clId="{3A433D0F-CB9F-4EC0-BFDB-5C6F016FFB31}" dt="2024-09-08T13:36:21.122" v="1029" actId="14100"/>
        <pc:sldMkLst>
          <pc:docMk/>
          <pc:sldMk cId="891349444" sldId="1005"/>
        </pc:sldMkLst>
      </pc:sldChg>
      <pc:sldChg chg="addSp modSp mod">
        <pc:chgData name="Andreas Koksrud" userId="9d9beba6-c052-407a-8599-c781a677a996" providerId="ADAL" clId="{3A433D0F-CB9F-4EC0-BFDB-5C6F016FFB31}" dt="2024-09-18T07:09:44.929" v="7001" actId="27636"/>
        <pc:sldMkLst>
          <pc:docMk/>
          <pc:sldMk cId="1013024553" sldId="1008"/>
        </pc:sldMkLst>
      </pc:sldChg>
      <pc:sldChg chg="addSp delSp modSp add mod">
        <pc:chgData name="Andreas Koksrud" userId="9d9beba6-c052-407a-8599-c781a677a996" providerId="ADAL" clId="{3A433D0F-CB9F-4EC0-BFDB-5C6F016FFB31}" dt="2024-09-08T13:58:07.023" v="3521" actId="14100"/>
        <pc:sldMkLst>
          <pc:docMk/>
          <pc:sldMk cId="3735395335" sldId="1009"/>
        </pc:sldMkLst>
      </pc:sldChg>
      <pc:sldChg chg="addSp delSp modSp add mod ord">
        <pc:chgData name="Andreas Koksrud" userId="9d9beba6-c052-407a-8599-c781a677a996" providerId="ADAL" clId="{3A433D0F-CB9F-4EC0-BFDB-5C6F016FFB31}" dt="2024-09-12T16:29:42.186" v="4772" actId="14100"/>
        <pc:sldMkLst>
          <pc:docMk/>
          <pc:sldMk cId="100088396" sldId="1010"/>
        </pc:sldMkLst>
      </pc:sldChg>
      <pc:sldChg chg="add del">
        <pc:chgData name="Andreas Koksrud" userId="9d9beba6-c052-407a-8599-c781a677a996" providerId="ADAL" clId="{3A433D0F-CB9F-4EC0-BFDB-5C6F016FFB31}" dt="2024-09-08T13:50:32.109" v="2185"/>
        <pc:sldMkLst>
          <pc:docMk/>
          <pc:sldMk cId="1781115385" sldId="1010"/>
        </pc:sldMkLst>
      </pc:sldChg>
      <pc:sldChg chg="addSp delSp modSp add del mod">
        <pc:chgData name="Andreas Koksrud" userId="9d9beba6-c052-407a-8599-c781a677a996" providerId="ADAL" clId="{3A433D0F-CB9F-4EC0-BFDB-5C6F016FFB31}" dt="2024-09-28T19:33:41.478" v="7485" actId="47"/>
        <pc:sldMkLst>
          <pc:docMk/>
          <pc:sldMk cId="2749797355" sldId="1011"/>
        </pc:sldMkLst>
      </pc:sldChg>
      <pc:sldChg chg="addSp modSp add mod">
        <pc:chgData name="Andreas Koksrud" userId="9d9beba6-c052-407a-8599-c781a677a996" providerId="ADAL" clId="{3A433D0F-CB9F-4EC0-BFDB-5C6F016FFB31}" dt="2024-09-18T07:11:54.330" v="7229" actId="20577"/>
        <pc:sldMkLst>
          <pc:docMk/>
          <pc:sldMk cId="2643775653" sldId="1012"/>
        </pc:sldMkLst>
      </pc:sldChg>
      <pc:sldChg chg="addSp modSp add mod">
        <pc:chgData name="Andreas Koksrud" userId="9d9beba6-c052-407a-8599-c781a677a996" providerId="ADAL" clId="{3A433D0F-CB9F-4EC0-BFDB-5C6F016FFB31}" dt="2024-09-28T19:52:21.015" v="9024" actId="5793"/>
        <pc:sldMkLst>
          <pc:docMk/>
          <pc:sldMk cId="1803537540" sldId="1013"/>
        </pc:sldMkLst>
      </pc:sldChg>
      <pc:sldChg chg="delSp modSp add mod">
        <pc:chgData name="Andreas Koksrud" userId="9d9beba6-c052-407a-8599-c781a677a996" providerId="ADAL" clId="{3A433D0F-CB9F-4EC0-BFDB-5C6F016FFB31}" dt="2024-09-28T19:48:58.015" v="8832" actId="404"/>
        <pc:sldMkLst>
          <pc:docMk/>
          <pc:sldMk cId="3211870603" sldId="1014"/>
        </pc:sldMkLst>
      </pc:sldChg>
      <pc:sldChg chg="addSp delSp modSp add mod">
        <pc:chgData name="Andreas Koksrud" userId="9d9beba6-c052-407a-8599-c781a677a996" providerId="ADAL" clId="{3A433D0F-CB9F-4EC0-BFDB-5C6F016FFB31}" dt="2024-09-28T19:45:47.480" v="8353" actId="20577"/>
        <pc:sldMkLst>
          <pc:docMk/>
          <pc:sldMk cId="2136593960" sldId="1015"/>
        </pc:sldMkLst>
      </pc:sldChg>
      <pc:sldChg chg="delSp modSp add mod">
        <pc:chgData name="Andreas Koksrud" userId="9d9beba6-c052-407a-8599-c781a677a996" providerId="ADAL" clId="{3A433D0F-CB9F-4EC0-BFDB-5C6F016FFB31}" dt="2024-09-28T20:04:34.495" v="10777" actId="20577"/>
        <pc:sldMkLst>
          <pc:docMk/>
          <pc:sldMk cId="451527966" sldId="1016"/>
        </pc:sldMkLst>
      </pc:sldChg>
    </pc:docChg>
  </pc:docChgLst>
  <pc:docChgLst>
    <pc:chgData name="Andreas Koksrud" userId="9d9beba6-c052-407a-8599-c781a677a996" providerId="ADAL" clId="{9D219B4E-D3EC-4F74-A694-D7B0E84BD3E5}"/>
    <pc:docChg chg="undo redo custSel addSld delSld modSld sldOrd modSection">
      <pc:chgData name="Andreas Koksrud" userId="9d9beba6-c052-407a-8599-c781a677a996" providerId="ADAL" clId="{9D219B4E-D3EC-4F74-A694-D7B0E84BD3E5}" dt="2025-01-26T15:24:09.630" v="18894"/>
      <pc:docMkLst>
        <pc:docMk/>
      </pc:docMkLst>
      <pc:sldChg chg="modSp mod">
        <pc:chgData name="Andreas Koksrud" userId="9d9beba6-c052-407a-8599-c781a677a996" providerId="ADAL" clId="{9D219B4E-D3EC-4F74-A694-D7B0E84BD3E5}" dt="2024-12-28T17:01:38.934" v="99" actId="20577"/>
        <pc:sldMkLst>
          <pc:docMk/>
          <pc:sldMk cId="697137886" sldId="679"/>
        </pc:sldMkLst>
        <pc:spChg chg="mod">
          <ac:chgData name="Andreas Koksrud" userId="9d9beba6-c052-407a-8599-c781a677a996" providerId="ADAL" clId="{9D219B4E-D3EC-4F74-A694-D7B0E84BD3E5}" dt="2024-12-28T17:00:18.630" v="10" actId="20577"/>
          <ac:spMkLst>
            <pc:docMk/>
            <pc:sldMk cId="697137886" sldId="679"/>
            <ac:spMk id="2" creationId="{00000000-0000-0000-0000-000000000000}"/>
          </ac:spMkLst>
        </pc:spChg>
        <pc:spChg chg="mod">
          <ac:chgData name="Andreas Koksrud" userId="9d9beba6-c052-407a-8599-c781a677a996" providerId="ADAL" clId="{9D219B4E-D3EC-4F74-A694-D7B0E84BD3E5}" dt="2024-12-28T17:01:38.934" v="99" actId="20577"/>
          <ac:spMkLst>
            <pc:docMk/>
            <pc:sldMk cId="697137886" sldId="679"/>
            <ac:spMk id="3" creationId="{00000000-0000-0000-0000-000000000000}"/>
          </ac:spMkLst>
        </pc:spChg>
      </pc:sldChg>
      <pc:sldChg chg="modSp mod">
        <pc:chgData name="Andreas Koksrud" userId="9d9beba6-c052-407a-8599-c781a677a996" providerId="ADAL" clId="{9D219B4E-D3EC-4F74-A694-D7B0E84BD3E5}" dt="2025-01-26T15:24:09.630" v="18894"/>
        <pc:sldMkLst>
          <pc:docMk/>
          <pc:sldMk cId="2087783305" sldId="730"/>
        </pc:sldMkLst>
        <pc:spChg chg="mod">
          <ac:chgData name="Andreas Koksrud" userId="9d9beba6-c052-407a-8599-c781a677a996" providerId="ADAL" clId="{9D219B4E-D3EC-4F74-A694-D7B0E84BD3E5}" dt="2025-01-26T15:24:09.630" v="18894"/>
          <ac:spMkLst>
            <pc:docMk/>
            <pc:sldMk cId="2087783305" sldId="730"/>
            <ac:spMk id="2" creationId="{E83F8947-299D-4698-B80E-56B8E23125F0}"/>
          </ac:spMkLst>
        </pc:spChg>
      </pc:sldChg>
      <pc:sldChg chg="addSp delSp modSp mod">
        <pc:chgData name="Andreas Koksrud" userId="9d9beba6-c052-407a-8599-c781a677a996" providerId="ADAL" clId="{9D219B4E-D3EC-4F74-A694-D7B0E84BD3E5}" dt="2025-01-26T14:52:35.297" v="18858" actId="14100"/>
        <pc:sldMkLst>
          <pc:docMk/>
          <pc:sldMk cId="2075912972" sldId="800"/>
        </pc:sldMkLst>
        <pc:spChg chg="mod">
          <ac:chgData name="Andreas Koksrud" userId="9d9beba6-c052-407a-8599-c781a677a996" providerId="ADAL" clId="{9D219B4E-D3EC-4F74-A694-D7B0E84BD3E5}" dt="2024-12-28T17:06:03.013" v="270" actId="20577"/>
          <ac:spMkLst>
            <pc:docMk/>
            <pc:sldMk cId="2075912972" sldId="800"/>
            <ac:spMk id="8" creationId="{5E0DF184-D252-EBF5-132C-2DD3C12D6181}"/>
          </ac:spMkLst>
        </pc:spChg>
        <pc:picChg chg="add mod modCrop">
          <ac:chgData name="Andreas Koksrud" userId="9d9beba6-c052-407a-8599-c781a677a996" providerId="ADAL" clId="{9D219B4E-D3EC-4F74-A694-D7B0E84BD3E5}" dt="2025-01-26T14:52:35.297" v="18858" actId="14100"/>
          <ac:picMkLst>
            <pc:docMk/>
            <pc:sldMk cId="2075912972" sldId="800"/>
            <ac:picMk id="5" creationId="{09C64B8F-6953-F04D-F4C7-C182073F0C9E}"/>
          </ac:picMkLst>
        </pc:picChg>
        <pc:picChg chg="add mod modCrop">
          <ac:chgData name="Andreas Koksrud" userId="9d9beba6-c052-407a-8599-c781a677a996" providerId="ADAL" clId="{9D219B4E-D3EC-4F74-A694-D7B0E84BD3E5}" dt="2024-12-28T17:07:50.030" v="277" actId="14100"/>
          <ac:picMkLst>
            <pc:docMk/>
            <pc:sldMk cId="2075912972" sldId="800"/>
            <ac:picMk id="7" creationId="{E54E223E-44CC-95BF-5756-84697B61473F}"/>
          </ac:picMkLst>
        </pc:picChg>
      </pc:sldChg>
      <pc:sldChg chg="modSp mod">
        <pc:chgData name="Andreas Koksrud" userId="9d9beba6-c052-407a-8599-c781a677a996" providerId="ADAL" clId="{9D219B4E-D3EC-4F74-A694-D7B0E84BD3E5}" dt="2024-12-28T17:03:36.148" v="259" actId="20577"/>
        <pc:sldMkLst>
          <pc:docMk/>
          <pc:sldMk cId="3243061228" sldId="892"/>
        </pc:sldMkLst>
        <pc:spChg chg="mod">
          <ac:chgData name="Andreas Koksrud" userId="9d9beba6-c052-407a-8599-c781a677a996" providerId="ADAL" clId="{9D219B4E-D3EC-4F74-A694-D7B0E84BD3E5}" dt="2024-12-28T17:03:36.148" v="259" actId="20577"/>
          <ac:spMkLst>
            <pc:docMk/>
            <pc:sldMk cId="3243061228" sldId="892"/>
            <ac:spMk id="6" creationId="{8AD0F756-29C2-587E-484F-82A0EBA49B8C}"/>
          </ac:spMkLst>
        </pc:spChg>
      </pc:sldChg>
      <pc:sldChg chg="addSp modSp mod">
        <pc:chgData name="Andreas Koksrud" userId="9d9beba6-c052-407a-8599-c781a677a996" providerId="ADAL" clId="{9D219B4E-D3EC-4F74-A694-D7B0E84BD3E5}" dt="2024-12-28T17:41:05.627" v="2719" actId="14100"/>
        <pc:sldMkLst>
          <pc:docMk/>
          <pc:sldMk cId="3624130659" sldId="898"/>
        </pc:sldMkLst>
        <pc:spChg chg="add mod">
          <ac:chgData name="Andreas Koksrud" userId="9d9beba6-c052-407a-8599-c781a677a996" providerId="ADAL" clId="{9D219B4E-D3EC-4F74-A694-D7B0E84BD3E5}" dt="2024-12-28T17:40:56.918" v="2716" actId="1035"/>
          <ac:spMkLst>
            <pc:docMk/>
            <pc:sldMk cId="3624130659" sldId="898"/>
            <ac:spMk id="10" creationId="{621A6EFE-95D1-9CE9-B4A3-3498EE58F62F}"/>
          </ac:spMkLst>
        </pc:spChg>
        <pc:spChg chg="mod">
          <ac:chgData name="Andreas Koksrud" userId="9d9beba6-c052-407a-8599-c781a677a996" providerId="ADAL" clId="{9D219B4E-D3EC-4F74-A694-D7B0E84BD3E5}" dt="2024-12-28T17:38:35.403" v="2647" actId="20577"/>
          <ac:spMkLst>
            <pc:docMk/>
            <pc:sldMk cId="3624130659" sldId="898"/>
            <ac:spMk id="181" creationId="{00000000-0000-0000-0000-000000000000}"/>
          </ac:spMkLst>
        </pc:spChg>
        <pc:picChg chg="add mod">
          <ac:chgData name="Andreas Koksrud" userId="9d9beba6-c052-407a-8599-c781a677a996" providerId="ADAL" clId="{9D219B4E-D3EC-4F74-A694-D7B0E84BD3E5}" dt="2024-12-28T17:41:05.627" v="2719" actId="14100"/>
          <ac:picMkLst>
            <pc:docMk/>
            <pc:sldMk cId="3624130659" sldId="898"/>
            <ac:picMk id="3" creationId="{6AE13786-A648-8922-1BF4-2A4692AFB47B}"/>
          </ac:picMkLst>
        </pc:picChg>
        <pc:picChg chg="mod modCrop">
          <ac:chgData name="Andreas Koksrud" userId="9d9beba6-c052-407a-8599-c781a677a996" providerId="ADAL" clId="{9D219B4E-D3EC-4F74-A694-D7B0E84BD3E5}" dt="2024-12-28T17:37:19.759" v="2480" actId="732"/>
          <ac:picMkLst>
            <pc:docMk/>
            <pc:sldMk cId="3624130659" sldId="898"/>
            <ac:picMk id="6" creationId="{C4B9405E-09BB-FE31-021E-77CB22C502A7}"/>
          </ac:picMkLst>
        </pc:picChg>
        <pc:cxnChg chg="add mod">
          <ac:chgData name="Andreas Koksrud" userId="9d9beba6-c052-407a-8599-c781a677a996" providerId="ADAL" clId="{9D219B4E-D3EC-4F74-A694-D7B0E84BD3E5}" dt="2024-12-28T17:41:05.627" v="2719" actId="14100"/>
          <ac:cxnSpMkLst>
            <pc:docMk/>
            <pc:sldMk cId="3624130659" sldId="898"/>
            <ac:cxnSpMk id="7" creationId="{761B8B65-3639-3E9C-65C5-518716247CCC}"/>
          </ac:cxnSpMkLst>
        </pc:cxnChg>
      </pc:sldChg>
      <pc:sldChg chg="modSp mod">
        <pc:chgData name="Andreas Koksrud" userId="9d9beba6-c052-407a-8599-c781a677a996" providerId="ADAL" clId="{9D219B4E-D3EC-4F74-A694-D7B0E84BD3E5}" dt="2024-12-28T17:02:52.173" v="230" actId="20577"/>
        <pc:sldMkLst>
          <pc:docMk/>
          <pc:sldMk cId="1864432717" sldId="901"/>
        </pc:sldMkLst>
        <pc:spChg chg="mod">
          <ac:chgData name="Andreas Koksrud" userId="9d9beba6-c052-407a-8599-c781a677a996" providerId="ADAL" clId="{9D219B4E-D3EC-4F74-A694-D7B0E84BD3E5}" dt="2024-12-28T17:02:52.173" v="230" actId="20577"/>
          <ac:spMkLst>
            <pc:docMk/>
            <pc:sldMk cId="1864432717" sldId="901"/>
            <ac:spMk id="9" creationId="{D85862BA-0BD7-3D66-8C45-40921FA8DDEE}"/>
          </ac:spMkLst>
        </pc:spChg>
      </pc:sldChg>
      <pc:sldChg chg="addSp modSp mod">
        <pc:chgData name="Andreas Koksrud" userId="9d9beba6-c052-407a-8599-c781a677a996" providerId="ADAL" clId="{9D219B4E-D3EC-4F74-A694-D7B0E84BD3E5}" dt="2025-01-18T14:48:40.047" v="15219" actId="208"/>
        <pc:sldMkLst>
          <pc:docMk/>
          <pc:sldMk cId="2885495848" sldId="923"/>
        </pc:sldMkLst>
        <pc:spChg chg="mod">
          <ac:chgData name="Andreas Koksrud" userId="9d9beba6-c052-407a-8599-c781a677a996" providerId="ADAL" clId="{9D219B4E-D3EC-4F74-A694-D7B0E84BD3E5}" dt="2025-01-18T14:47:44.607" v="15104" actId="1076"/>
          <ac:spMkLst>
            <pc:docMk/>
            <pc:sldMk cId="2885495848" sldId="923"/>
            <ac:spMk id="5" creationId="{9F47259F-08A8-ED91-1804-FF43494DA128}"/>
          </ac:spMkLst>
        </pc:spChg>
        <pc:spChg chg="mod">
          <ac:chgData name="Andreas Koksrud" userId="9d9beba6-c052-407a-8599-c781a677a996" providerId="ADAL" clId="{9D219B4E-D3EC-4F74-A694-D7B0E84BD3E5}" dt="2025-01-06T13:38:56.724" v="8804" actId="1582"/>
          <ac:spMkLst>
            <pc:docMk/>
            <pc:sldMk cId="2885495848" sldId="923"/>
            <ac:spMk id="6" creationId="{229AD454-6D23-8DDF-3448-AAB35AD3CEDE}"/>
          </ac:spMkLst>
        </pc:spChg>
        <pc:spChg chg="add mod">
          <ac:chgData name="Andreas Koksrud" userId="9d9beba6-c052-407a-8599-c781a677a996" providerId="ADAL" clId="{9D219B4E-D3EC-4F74-A694-D7B0E84BD3E5}" dt="2025-01-06T13:38:45.016" v="8803" actId="1582"/>
          <ac:spMkLst>
            <pc:docMk/>
            <pc:sldMk cId="2885495848" sldId="923"/>
            <ac:spMk id="18" creationId="{24D17B63-6637-E4BC-4F80-F5F43EA91C6B}"/>
          </ac:spMkLst>
        </pc:spChg>
        <pc:spChg chg="mod">
          <ac:chgData name="Andreas Koksrud" userId="9d9beba6-c052-407a-8599-c781a677a996" providerId="ADAL" clId="{9D219B4E-D3EC-4F74-A694-D7B0E84BD3E5}" dt="2025-01-18T14:48:12.727" v="15216" actId="20577"/>
          <ac:spMkLst>
            <pc:docMk/>
            <pc:sldMk cId="2885495848" sldId="923"/>
            <ac:spMk id="181" creationId="{00000000-0000-0000-0000-000000000000}"/>
          </ac:spMkLst>
        </pc:spChg>
        <pc:picChg chg="mod">
          <ac:chgData name="Andreas Koksrud" userId="9d9beba6-c052-407a-8599-c781a677a996" providerId="ADAL" clId="{9D219B4E-D3EC-4F74-A694-D7B0E84BD3E5}" dt="2025-01-18T14:48:22.857" v="15218" actId="14100"/>
          <ac:picMkLst>
            <pc:docMk/>
            <pc:sldMk cId="2885495848" sldId="923"/>
            <ac:picMk id="7" creationId="{20DA3B42-7D79-4A47-C780-29C37E46A4F0}"/>
          </ac:picMkLst>
        </pc:picChg>
        <pc:picChg chg="mod">
          <ac:chgData name="Andreas Koksrud" userId="9d9beba6-c052-407a-8599-c781a677a996" providerId="ADAL" clId="{9D219B4E-D3EC-4F74-A694-D7B0E84BD3E5}" dt="2025-01-18T14:48:18.427" v="15217" actId="1076"/>
          <ac:picMkLst>
            <pc:docMk/>
            <pc:sldMk cId="2885495848" sldId="923"/>
            <ac:picMk id="8" creationId="{89082960-D913-3B1F-5E70-CCC478E4D392}"/>
          </ac:picMkLst>
        </pc:picChg>
        <pc:cxnChg chg="mod">
          <ac:chgData name="Andreas Koksrud" userId="9d9beba6-c052-407a-8599-c781a677a996" providerId="ADAL" clId="{9D219B4E-D3EC-4F74-A694-D7B0E84BD3E5}" dt="2025-01-18T14:48:40.047" v="15219" actId="208"/>
          <ac:cxnSpMkLst>
            <pc:docMk/>
            <pc:sldMk cId="2885495848" sldId="923"/>
            <ac:cxnSpMk id="13" creationId="{C9DAF261-AB42-114F-3A91-71D69C1F497D}"/>
          </ac:cxnSpMkLst>
        </pc:cxnChg>
      </pc:sldChg>
      <pc:sldChg chg="addSp delSp modSp mod ord">
        <pc:chgData name="Andreas Koksrud" userId="9d9beba6-c052-407a-8599-c781a677a996" providerId="ADAL" clId="{9D219B4E-D3EC-4F74-A694-D7B0E84BD3E5}" dt="2025-01-26T15:01:22.685" v="18874" actId="14100"/>
        <pc:sldMkLst>
          <pc:docMk/>
          <pc:sldMk cId="3891081161" sldId="957"/>
        </pc:sldMkLst>
        <pc:spChg chg="mod">
          <ac:chgData name="Andreas Koksrud" userId="9d9beba6-c052-407a-8599-c781a677a996" providerId="ADAL" clId="{9D219B4E-D3EC-4F74-A694-D7B0E84BD3E5}" dt="2025-01-05T14:48:50.187" v="8087" actId="20577"/>
          <ac:spMkLst>
            <pc:docMk/>
            <pc:sldMk cId="3891081161" sldId="957"/>
            <ac:spMk id="3" creationId="{4C4357B2-B993-913A-6695-13585153B7DD}"/>
          </ac:spMkLst>
        </pc:spChg>
        <pc:spChg chg="mod">
          <ac:chgData name="Andreas Koksrud" userId="9d9beba6-c052-407a-8599-c781a677a996" providerId="ADAL" clId="{9D219B4E-D3EC-4F74-A694-D7B0E84BD3E5}" dt="2025-01-05T14:45:59.076" v="7698" actId="5793"/>
          <ac:spMkLst>
            <pc:docMk/>
            <pc:sldMk cId="3891081161" sldId="957"/>
            <ac:spMk id="7" creationId="{984B71DD-DAC2-9079-2ED2-D4F963DB3342}"/>
          </ac:spMkLst>
        </pc:spChg>
        <pc:spChg chg="mod">
          <ac:chgData name="Andreas Koksrud" userId="9d9beba6-c052-407a-8599-c781a677a996" providerId="ADAL" clId="{9D219B4E-D3EC-4F74-A694-D7B0E84BD3E5}" dt="2025-01-05T14:50:28.243" v="8255" actId="1076"/>
          <ac:spMkLst>
            <pc:docMk/>
            <pc:sldMk cId="3891081161" sldId="957"/>
            <ac:spMk id="8" creationId="{224B5BE0-C81F-3F7C-FE56-835028BB97D7}"/>
          </ac:spMkLst>
        </pc:spChg>
        <pc:spChg chg="add mod">
          <ac:chgData name="Andreas Koksrud" userId="9d9beba6-c052-407a-8599-c781a677a996" providerId="ADAL" clId="{9D219B4E-D3EC-4F74-A694-D7B0E84BD3E5}" dt="2025-01-05T14:45:39.688" v="7611" actId="1035"/>
          <ac:spMkLst>
            <pc:docMk/>
            <pc:sldMk cId="3891081161" sldId="957"/>
            <ac:spMk id="10" creationId="{A40C7BB7-AB2A-C53C-9D8B-FAC2C0FAAFC6}"/>
          </ac:spMkLst>
        </pc:spChg>
        <pc:spChg chg="add mod">
          <ac:chgData name="Andreas Koksrud" userId="9d9beba6-c052-407a-8599-c781a677a996" providerId="ADAL" clId="{9D219B4E-D3EC-4F74-A694-D7B0E84BD3E5}" dt="2025-01-05T14:45:39.688" v="7611" actId="1035"/>
          <ac:spMkLst>
            <pc:docMk/>
            <pc:sldMk cId="3891081161" sldId="957"/>
            <ac:spMk id="19" creationId="{71035646-DEF3-ED77-EC1F-81D1DF21FB60}"/>
          </ac:spMkLst>
        </pc:spChg>
        <pc:spChg chg="add mod">
          <ac:chgData name="Andreas Koksrud" userId="9d9beba6-c052-407a-8599-c781a677a996" providerId="ADAL" clId="{9D219B4E-D3EC-4F74-A694-D7B0E84BD3E5}" dt="2025-01-05T14:45:39.688" v="7611" actId="1035"/>
          <ac:spMkLst>
            <pc:docMk/>
            <pc:sldMk cId="3891081161" sldId="957"/>
            <ac:spMk id="20" creationId="{A1B4B6BC-A9BC-FED5-32E0-42E0722573FF}"/>
          </ac:spMkLst>
        </pc:spChg>
        <pc:spChg chg="add mod">
          <ac:chgData name="Andreas Koksrud" userId="9d9beba6-c052-407a-8599-c781a677a996" providerId="ADAL" clId="{9D219B4E-D3EC-4F74-A694-D7B0E84BD3E5}" dt="2025-01-25T19:06:31.016" v="18817" actId="20577"/>
          <ac:spMkLst>
            <pc:docMk/>
            <pc:sldMk cId="3891081161" sldId="957"/>
            <ac:spMk id="21" creationId="{FCAC5DB6-C67C-BBCB-913D-9CD9FB40B30A}"/>
          </ac:spMkLst>
        </pc:spChg>
        <pc:spChg chg="add mod">
          <ac:chgData name="Andreas Koksrud" userId="9d9beba6-c052-407a-8599-c781a677a996" providerId="ADAL" clId="{9D219B4E-D3EC-4F74-A694-D7B0E84BD3E5}" dt="2025-01-05T14:45:39.688" v="7611" actId="1035"/>
          <ac:spMkLst>
            <pc:docMk/>
            <pc:sldMk cId="3891081161" sldId="957"/>
            <ac:spMk id="22" creationId="{B7928872-A4F8-9377-EA1C-3E7C70346EEE}"/>
          </ac:spMkLst>
        </pc:spChg>
        <pc:spChg chg="mod">
          <ac:chgData name="Andreas Koksrud" userId="9d9beba6-c052-407a-8599-c781a677a996" providerId="ADAL" clId="{9D219B4E-D3EC-4F74-A694-D7B0E84BD3E5}" dt="2025-01-05T15:00:01.852" v="8509" actId="1076"/>
          <ac:spMkLst>
            <pc:docMk/>
            <pc:sldMk cId="3891081161" sldId="957"/>
            <ac:spMk id="24" creationId="{E9584691-637F-18D6-F28F-E88887FA02E2}"/>
          </ac:spMkLst>
        </pc:spChg>
        <pc:spChg chg="add mod">
          <ac:chgData name="Andreas Koksrud" userId="9d9beba6-c052-407a-8599-c781a677a996" providerId="ADAL" clId="{9D219B4E-D3EC-4F74-A694-D7B0E84BD3E5}" dt="2025-01-05T14:50:20.971" v="8254" actId="2085"/>
          <ac:spMkLst>
            <pc:docMk/>
            <pc:sldMk cId="3891081161" sldId="957"/>
            <ac:spMk id="28" creationId="{9269ABAC-711F-A844-1017-F8F3DD7162BD}"/>
          </ac:spMkLst>
        </pc:spChg>
        <pc:spChg chg="mod">
          <ac:chgData name="Andreas Koksrud" userId="9d9beba6-c052-407a-8599-c781a677a996" providerId="ADAL" clId="{9D219B4E-D3EC-4F74-A694-D7B0E84BD3E5}" dt="2025-01-05T14:45:39.688" v="7611" actId="1035"/>
          <ac:spMkLst>
            <pc:docMk/>
            <pc:sldMk cId="3891081161" sldId="957"/>
            <ac:spMk id="29" creationId="{187027E3-E3EF-46DC-0535-2E55652981AF}"/>
          </ac:spMkLst>
        </pc:spChg>
        <pc:spChg chg="mod">
          <ac:chgData name="Andreas Koksrud" userId="9d9beba6-c052-407a-8599-c781a677a996" providerId="ADAL" clId="{9D219B4E-D3EC-4F74-A694-D7B0E84BD3E5}" dt="2025-01-26T15:01:17.771" v="18873" actId="20577"/>
          <ac:spMkLst>
            <pc:docMk/>
            <pc:sldMk cId="3891081161" sldId="957"/>
            <ac:spMk id="37" creationId="{95B27A29-FE90-9A04-68D9-F0B8445DA3A2}"/>
          </ac:spMkLst>
        </pc:spChg>
        <pc:spChg chg="mod">
          <ac:chgData name="Andreas Koksrud" userId="9d9beba6-c052-407a-8599-c781a677a996" providerId="ADAL" clId="{9D219B4E-D3EC-4F74-A694-D7B0E84BD3E5}" dt="2025-01-05T14:59:10.559" v="8508" actId="1076"/>
          <ac:spMkLst>
            <pc:docMk/>
            <pc:sldMk cId="3891081161" sldId="957"/>
            <ac:spMk id="38" creationId="{441691CC-9FA7-3018-1713-2E8E242F570C}"/>
          </ac:spMkLst>
        </pc:spChg>
        <pc:spChg chg="add mod">
          <ac:chgData name="Andreas Koksrud" userId="9d9beba6-c052-407a-8599-c781a677a996" providerId="ADAL" clId="{9D219B4E-D3EC-4F74-A694-D7B0E84BD3E5}" dt="2025-01-05T15:01:40.900" v="8546" actId="20577"/>
          <ac:spMkLst>
            <pc:docMk/>
            <pc:sldMk cId="3891081161" sldId="957"/>
            <ac:spMk id="41" creationId="{EC51D1AD-6E55-78B8-DE84-2A19FC70356D}"/>
          </ac:spMkLst>
        </pc:spChg>
        <pc:cxnChg chg="add mod">
          <ac:chgData name="Andreas Koksrud" userId="9d9beba6-c052-407a-8599-c781a677a996" providerId="ADAL" clId="{9D219B4E-D3EC-4F74-A694-D7B0E84BD3E5}" dt="2025-01-05T15:00:12.049" v="8511" actId="14100"/>
          <ac:cxnSpMkLst>
            <pc:docMk/>
            <pc:sldMk cId="3891081161" sldId="957"/>
            <ac:cxnSpMk id="12" creationId="{D46AE656-07D3-C0A2-E666-D058834D6305}"/>
          </ac:cxnSpMkLst>
        </pc:cxnChg>
        <pc:cxnChg chg="add mod">
          <ac:chgData name="Andreas Koksrud" userId="9d9beba6-c052-407a-8599-c781a677a996" providerId="ADAL" clId="{9D219B4E-D3EC-4F74-A694-D7B0E84BD3E5}" dt="2025-01-26T15:01:22.685" v="18874" actId="14100"/>
          <ac:cxnSpMkLst>
            <pc:docMk/>
            <pc:sldMk cId="3891081161" sldId="957"/>
            <ac:cxnSpMk id="17" creationId="{3E5F111D-3499-71F7-C202-32A1797E96EC}"/>
          </ac:cxnSpMkLst>
        </pc:cxnChg>
        <pc:cxnChg chg="add mod">
          <ac:chgData name="Andreas Koksrud" userId="9d9beba6-c052-407a-8599-c781a677a996" providerId="ADAL" clId="{9D219B4E-D3EC-4F74-A694-D7B0E84BD3E5}" dt="2025-01-26T15:01:14.151" v="18859" actId="20577"/>
          <ac:cxnSpMkLst>
            <pc:docMk/>
            <pc:sldMk cId="3891081161" sldId="957"/>
            <ac:cxnSpMk id="35" creationId="{3409E28E-2E05-92BB-3431-460CF1998D68}"/>
          </ac:cxnSpMkLst>
        </pc:cxnChg>
        <pc:cxnChg chg="add mod">
          <ac:chgData name="Andreas Koksrud" userId="9d9beba6-c052-407a-8599-c781a677a996" providerId="ADAL" clId="{9D219B4E-D3EC-4F74-A694-D7B0E84BD3E5}" dt="2025-01-05T15:01:46.487" v="8547" actId="14100"/>
          <ac:cxnSpMkLst>
            <pc:docMk/>
            <pc:sldMk cId="3891081161" sldId="957"/>
            <ac:cxnSpMk id="42" creationId="{889ADD90-8567-27AE-6A74-9D99BADC7E65}"/>
          </ac:cxnSpMkLst>
        </pc:cxnChg>
      </pc:sldChg>
      <pc:sldChg chg="modSp mod">
        <pc:chgData name="Andreas Koksrud" userId="9d9beba6-c052-407a-8599-c781a677a996" providerId="ADAL" clId="{9D219B4E-D3EC-4F74-A694-D7B0E84BD3E5}" dt="2025-01-03T13:58:19.696" v="5144" actId="20577"/>
        <pc:sldMkLst>
          <pc:docMk/>
          <pc:sldMk cId="2495026824" sldId="966"/>
        </pc:sldMkLst>
        <pc:spChg chg="mod">
          <ac:chgData name="Andreas Koksrud" userId="9d9beba6-c052-407a-8599-c781a677a996" providerId="ADAL" clId="{9D219B4E-D3EC-4F74-A694-D7B0E84BD3E5}" dt="2025-01-03T13:51:55.650" v="5111" actId="20577"/>
          <ac:spMkLst>
            <pc:docMk/>
            <pc:sldMk cId="2495026824" sldId="966"/>
            <ac:spMk id="2" creationId="{56CBBD6A-956B-BEA7-6225-FA64D93E5644}"/>
          </ac:spMkLst>
        </pc:spChg>
        <pc:spChg chg="mod">
          <ac:chgData name="Andreas Koksrud" userId="9d9beba6-c052-407a-8599-c781a677a996" providerId="ADAL" clId="{9D219B4E-D3EC-4F74-A694-D7B0E84BD3E5}" dt="2025-01-03T13:58:19.696" v="5144" actId="20577"/>
          <ac:spMkLst>
            <pc:docMk/>
            <pc:sldMk cId="2495026824" sldId="966"/>
            <ac:spMk id="3" creationId="{06CD824E-9413-7DC7-ED5E-8441587B9B63}"/>
          </ac:spMkLst>
        </pc:spChg>
        <pc:spChg chg="mod">
          <ac:chgData name="Andreas Koksrud" userId="9d9beba6-c052-407a-8599-c781a677a996" providerId="ADAL" clId="{9D219B4E-D3EC-4F74-A694-D7B0E84BD3E5}" dt="2025-01-03T13:51:08.708" v="4949" actId="6549"/>
          <ac:spMkLst>
            <pc:docMk/>
            <pc:sldMk cId="2495026824" sldId="966"/>
            <ac:spMk id="6" creationId="{76DF55EF-4958-0709-B60A-BCEC6F2DED0B}"/>
          </ac:spMkLst>
        </pc:spChg>
        <pc:picChg chg="mod">
          <ac:chgData name="Andreas Koksrud" userId="9d9beba6-c052-407a-8599-c781a677a996" providerId="ADAL" clId="{9D219B4E-D3EC-4F74-A694-D7B0E84BD3E5}" dt="2025-01-03T13:52:36.107" v="5112" actId="14826"/>
          <ac:picMkLst>
            <pc:docMk/>
            <pc:sldMk cId="2495026824" sldId="966"/>
            <ac:picMk id="11" creationId="{DFE9FAC9-F721-4AFE-94F0-8CEEAB5D3F44}"/>
          </ac:picMkLst>
        </pc:picChg>
      </pc:sldChg>
      <pc:sldChg chg="modSp del mod">
        <pc:chgData name="Andreas Koksrud" userId="9d9beba6-c052-407a-8599-c781a677a996" providerId="ADAL" clId="{9D219B4E-D3EC-4F74-A694-D7B0E84BD3E5}" dt="2025-01-05T15:18:30.833" v="8553" actId="2696"/>
        <pc:sldMkLst>
          <pc:docMk/>
          <pc:sldMk cId="1310829930" sldId="970"/>
        </pc:sldMkLst>
      </pc:sldChg>
      <pc:sldChg chg="modSp mod">
        <pc:chgData name="Andreas Koksrud" userId="9d9beba6-c052-407a-8599-c781a677a996" providerId="ADAL" clId="{9D219B4E-D3EC-4F74-A694-D7B0E84BD3E5}" dt="2025-01-26T15:08:30.353" v="18892"/>
        <pc:sldMkLst>
          <pc:docMk/>
          <pc:sldMk cId="1090692380" sldId="979"/>
        </pc:sldMkLst>
        <pc:spChg chg="mod">
          <ac:chgData name="Andreas Koksrud" userId="9d9beba6-c052-407a-8599-c781a677a996" providerId="ADAL" clId="{9D219B4E-D3EC-4F74-A694-D7B0E84BD3E5}" dt="2025-01-26T15:08:27.557" v="18891"/>
          <ac:spMkLst>
            <pc:docMk/>
            <pc:sldMk cId="1090692380" sldId="979"/>
            <ac:spMk id="3" creationId="{0AB21190-EB15-A051-46E9-CEBD6C7A1F13}"/>
          </ac:spMkLst>
        </pc:spChg>
        <pc:spChg chg="mod">
          <ac:chgData name="Andreas Koksrud" userId="9d9beba6-c052-407a-8599-c781a677a996" providerId="ADAL" clId="{9D219B4E-D3EC-4F74-A694-D7B0E84BD3E5}" dt="2025-01-26T15:08:30.353" v="18892"/>
          <ac:spMkLst>
            <pc:docMk/>
            <pc:sldMk cId="1090692380" sldId="979"/>
            <ac:spMk id="6" creationId="{E8FFD234-A156-F602-ED83-79FBC0FA766B}"/>
          </ac:spMkLst>
        </pc:spChg>
      </pc:sldChg>
      <pc:sldChg chg="modSp mod">
        <pc:chgData name="Andreas Koksrud" userId="9d9beba6-c052-407a-8599-c781a677a996" providerId="ADAL" clId="{9D219B4E-D3EC-4F74-A694-D7B0E84BD3E5}" dt="2025-01-18T14:44:08.374" v="15100" actId="14100"/>
        <pc:sldMkLst>
          <pc:docMk/>
          <pc:sldMk cId="891349444" sldId="1005"/>
        </pc:sldMkLst>
        <pc:spChg chg="mod">
          <ac:chgData name="Andreas Koksrud" userId="9d9beba6-c052-407a-8599-c781a677a996" providerId="ADAL" clId="{9D219B4E-D3EC-4F74-A694-D7B0E84BD3E5}" dt="2025-01-18T14:44:08.374" v="15100" actId="14100"/>
          <ac:spMkLst>
            <pc:docMk/>
            <pc:sldMk cId="891349444" sldId="1005"/>
            <ac:spMk id="4" creationId="{0461CC05-EE1B-D0DA-0130-68396627D5B1}"/>
          </ac:spMkLst>
        </pc:spChg>
      </pc:sldChg>
      <pc:sldChg chg="modSp mod">
        <pc:chgData name="Andreas Koksrud" userId="9d9beba6-c052-407a-8599-c781a677a996" providerId="ADAL" clId="{9D219B4E-D3EC-4F74-A694-D7B0E84BD3E5}" dt="2024-12-28T20:40:36.402" v="2724" actId="14100"/>
        <pc:sldMkLst>
          <pc:docMk/>
          <pc:sldMk cId="2145772190" sldId="1007"/>
        </pc:sldMkLst>
        <pc:spChg chg="mod">
          <ac:chgData name="Andreas Koksrud" userId="9d9beba6-c052-407a-8599-c781a677a996" providerId="ADAL" clId="{9D219B4E-D3EC-4F74-A694-D7B0E84BD3E5}" dt="2024-12-28T20:39:39.971" v="2721" actId="20577"/>
          <ac:spMkLst>
            <pc:docMk/>
            <pc:sldMk cId="2145772190" sldId="1007"/>
            <ac:spMk id="181" creationId="{00000000-0000-0000-0000-000000000000}"/>
          </ac:spMkLst>
        </pc:spChg>
        <pc:picChg chg="mod modCrop">
          <ac:chgData name="Andreas Koksrud" userId="9d9beba6-c052-407a-8599-c781a677a996" providerId="ADAL" clId="{9D219B4E-D3EC-4F74-A694-D7B0E84BD3E5}" dt="2024-12-28T20:40:36.402" v="2724" actId="14100"/>
          <ac:picMkLst>
            <pc:docMk/>
            <pc:sldMk cId="2145772190" sldId="1007"/>
            <ac:picMk id="10" creationId="{F461C54A-790F-5FA6-5A28-4DDB0438AF2A}"/>
          </ac:picMkLst>
        </pc:picChg>
        <pc:cxnChg chg="mod">
          <ac:chgData name="Andreas Koksrud" userId="9d9beba6-c052-407a-8599-c781a677a996" providerId="ADAL" clId="{9D219B4E-D3EC-4F74-A694-D7B0E84BD3E5}" dt="2024-12-28T20:40:36.402" v="2724" actId="14100"/>
          <ac:cxnSpMkLst>
            <pc:docMk/>
            <pc:sldMk cId="2145772190" sldId="1007"/>
            <ac:cxnSpMk id="17" creationId="{FD287648-6D50-BD43-F501-5F0282FE3FAF}"/>
          </ac:cxnSpMkLst>
        </pc:cxnChg>
      </pc:sldChg>
      <pc:sldChg chg="addSp delSp modSp mod">
        <pc:chgData name="Andreas Koksrud" userId="9d9beba6-c052-407a-8599-c781a677a996" providerId="ADAL" clId="{9D219B4E-D3EC-4F74-A694-D7B0E84BD3E5}" dt="2025-01-25T18:56:39.276" v="18806" actId="20577"/>
        <pc:sldMkLst>
          <pc:docMk/>
          <pc:sldMk cId="750748561" sldId="1013"/>
        </pc:sldMkLst>
        <pc:spChg chg="add mod">
          <ac:chgData name="Andreas Koksrud" userId="9d9beba6-c052-407a-8599-c781a677a996" providerId="ADAL" clId="{9D219B4E-D3EC-4F74-A694-D7B0E84BD3E5}" dt="2025-01-25T18:56:39.276" v="18806" actId="20577"/>
          <ac:spMkLst>
            <pc:docMk/>
            <pc:sldMk cId="750748561" sldId="1013"/>
            <ac:spMk id="2" creationId="{FF0550E6-13AD-EDA2-EE9D-638D113D6DEF}"/>
          </ac:spMkLst>
        </pc:spChg>
        <pc:spChg chg="mod">
          <ac:chgData name="Andreas Koksrud" userId="9d9beba6-c052-407a-8599-c781a677a996" providerId="ADAL" clId="{9D219B4E-D3EC-4F74-A694-D7B0E84BD3E5}" dt="2025-01-03T14:06:01.289" v="5145"/>
          <ac:spMkLst>
            <pc:docMk/>
            <pc:sldMk cId="750748561" sldId="1013"/>
            <ac:spMk id="4" creationId="{34AE7BAD-0DF0-29EF-7772-CE754090A522}"/>
          </ac:spMkLst>
        </pc:spChg>
        <pc:spChg chg="add mod">
          <ac:chgData name="Andreas Koksrud" userId="9d9beba6-c052-407a-8599-c781a677a996" providerId="ADAL" clId="{9D219B4E-D3EC-4F74-A694-D7B0E84BD3E5}" dt="2025-01-25T18:34:10.850" v="18775" actId="6549"/>
          <ac:spMkLst>
            <pc:docMk/>
            <pc:sldMk cId="750748561" sldId="1013"/>
            <ac:spMk id="5" creationId="{61C87E23-75D8-19E2-C427-859C5D427EE2}"/>
          </ac:spMkLst>
        </pc:spChg>
        <pc:spChg chg="add mod">
          <ac:chgData name="Andreas Koksrud" userId="9d9beba6-c052-407a-8599-c781a677a996" providerId="ADAL" clId="{9D219B4E-D3EC-4F74-A694-D7B0E84BD3E5}" dt="2025-01-16T18:01:52.390" v="10963" actId="14100"/>
          <ac:spMkLst>
            <pc:docMk/>
            <pc:sldMk cId="750748561" sldId="1013"/>
            <ac:spMk id="6" creationId="{D02B3F9E-9891-461F-8FAC-3F40ED08C72C}"/>
          </ac:spMkLst>
        </pc:spChg>
        <pc:spChg chg="add mod">
          <ac:chgData name="Andreas Koksrud" userId="9d9beba6-c052-407a-8599-c781a677a996" providerId="ADAL" clId="{9D219B4E-D3EC-4F74-A694-D7B0E84BD3E5}" dt="2025-01-18T14:29:19.590" v="14458" actId="20577"/>
          <ac:spMkLst>
            <pc:docMk/>
            <pc:sldMk cId="750748561" sldId="1013"/>
            <ac:spMk id="12" creationId="{088AE087-75D7-8016-214A-0F2568FB1E3E}"/>
          </ac:spMkLst>
        </pc:spChg>
        <pc:spChg chg="add mod">
          <ac:chgData name="Andreas Koksrud" userId="9d9beba6-c052-407a-8599-c781a677a996" providerId="ADAL" clId="{9D219B4E-D3EC-4F74-A694-D7B0E84BD3E5}" dt="2025-01-17T08:38:26.403" v="12722" actId="20577"/>
          <ac:spMkLst>
            <pc:docMk/>
            <pc:sldMk cId="750748561" sldId="1013"/>
            <ac:spMk id="13" creationId="{3A3D70CA-B538-7590-3A89-36006BCC4814}"/>
          </ac:spMkLst>
        </pc:spChg>
        <pc:spChg chg="add mod">
          <ac:chgData name="Andreas Koksrud" userId="9d9beba6-c052-407a-8599-c781a677a996" providerId="ADAL" clId="{9D219B4E-D3EC-4F74-A694-D7B0E84BD3E5}" dt="2025-01-17T08:38:20.072" v="12708" actId="6549"/>
          <ac:spMkLst>
            <pc:docMk/>
            <pc:sldMk cId="750748561" sldId="1013"/>
            <ac:spMk id="14" creationId="{913914B9-4CDA-E3C4-D5B6-A06A03854CB5}"/>
          </ac:spMkLst>
        </pc:spChg>
        <pc:spChg chg="add mod">
          <ac:chgData name="Andreas Koksrud" userId="9d9beba6-c052-407a-8599-c781a677a996" providerId="ADAL" clId="{9D219B4E-D3EC-4F74-A694-D7B0E84BD3E5}" dt="2025-01-25T18:37:44.399" v="18786" actId="6549"/>
          <ac:spMkLst>
            <pc:docMk/>
            <pc:sldMk cId="750748561" sldId="1013"/>
            <ac:spMk id="15" creationId="{72C04871-68C6-5C30-5861-237835F4F706}"/>
          </ac:spMkLst>
        </pc:spChg>
        <pc:spChg chg="mod">
          <ac:chgData name="Andreas Koksrud" userId="9d9beba6-c052-407a-8599-c781a677a996" providerId="ADAL" clId="{9D219B4E-D3EC-4F74-A694-D7B0E84BD3E5}" dt="2025-01-16T16:42:47.122" v="10716" actId="20577"/>
          <ac:spMkLst>
            <pc:docMk/>
            <pc:sldMk cId="750748561" sldId="1013"/>
            <ac:spMk id="180" creationId="{00000000-0000-0000-0000-000000000000}"/>
          </ac:spMkLst>
        </pc:spChg>
        <pc:spChg chg="mod">
          <ac:chgData name="Andreas Koksrud" userId="9d9beba6-c052-407a-8599-c781a677a996" providerId="ADAL" clId="{9D219B4E-D3EC-4F74-A694-D7B0E84BD3E5}" dt="2025-01-17T08:27:21.527" v="12222" actId="255"/>
          <ac:spMkLst>
            <pc:docMk/>
            <pc:sldMk cId="750748561" sldId="1013"/>
            <ac:spMk id="181" creationId="{00000000-0000-0000-0000-000000000000}"/>
          </ac:spMkLst>
        </pc:spChg>
        <pc:cxnChg chg="add mod ord">
          <ac:chgData name="Andreas Koksrud" userId="9d9beba6-c052-407a-8599-c781a677a996" providerId="ADAL" clId="{9D219B4E-D3EC-4F74-A694-D7B0E84BD3E5}" dt="2025-01-16T18:22:01.562" v="11463" actId="166"/>
          <ac:cxnSpMkLst>
            <pc:docMk/>
            <pc:sldMk cId="750748561" sldId="1013"/>
            <ac:cxnSpMk id="7" creationId="{44CB5A97-30E5-CC5E-A6A3-DABA84E3C16A}"/>
          </ac:cxnSpMkLst>
        </pc:cxnChg>
        <pc:cxnChg chg="add mod">
          <ac:chgData name="Andreas Koksrud" userId="9d9beba6-c052-407a-8599-c781a677a996" providerId="ADAL" clId="{9D219B4E-D3EC-4F74-A694-D7B0E84BD3E5}" dt="2025-01-17T08:30:11.515" v="12387" actId="14100"/>
          <ac:cxnSpMkLst>
            <pc:docMk/>
            <pc:sldMk cId="750748561" sldId="1013"/>
            <ac:cxnSpMk id="8" creationId="{F4A10443-E56F-CD9E-14FF-D86F47C668A1}"/>
          </ac:cxnSpMkLst>
        </pc:cxnChg>
      </pc:sldChg>
      <pc:sldChg chg="modSp mod">
        <pc:chgData name="Andreas Koksrud" userId="9d9beba6-c052-407a-8599-c781a677a996" providerId="ADAL" clId="{9D219B4E-D3EC-4F74-A694-D7B0E84BD3E5}" dt="2024-12-28T17:09:17.206" v="281" actId="20577"/>
        <pc:sldMkLst>
          <pc:docMk/>
          <pc:sldMk cId="451527966" sldId="1016"/>
        </pc:sldMkLst>
        <pc:spChg chg="mod">
          <ac:chgData name="Andreas Koksrud" userId="9d9beba6-c052-407a-8599-c781a677a996" providerId="ADAL" clId="{9D219B4E-D3EC-4F74-A694-D7B0E84BD3E5}" dt="2024-12-28T17:09:17.206" v="281" actId="20577"/>
          <ac:spMkLst>
            <pc:docMk/>
            <pc:sldMk cId="451527966" sldId="1016"/>
            <ac:spMk id="181" creationId="{00000000-0000-0000-0000-000000000000}"/>
          </ac:spMkLst>
        </pc:spChg>
      </pc:sldChg>
      <pc:sldChg chg="modSp mod modShow">
        <pc:chgData name="Andreas Koksrud" userId="9d9beba6-c052-407a-8599-c781a677a996" providerId="ADAL" clId="{9D219B4E-D3EC-4F74-A694-D7B0E84BD3E5}" dt="2025-01-05T14:16:34.899" v="5942" actId="20577"/>
        <pc:sldMkLst>
          <pc:docMk/>
          <pc:sldMk cId="3938706788" sldId="1020"/>
        </pc:sldMkLst>
        <pc:spChg chg="mod">
          <ac:chgData name="Andreas Koksrud" userId="9d9beba6-c052-407a-8599-c781a677a996" providerId="ADAL" clId="{9D219B4E-D3EC-4F74-A694-D7B0E84BD3E5}" dt="2025-01-05T14:15:51.102" v="5882" actId="20577"/>
          <ac:spMkLst>
            <pc:docMk/>
            <pc:sldMk cId="3938706788" sldId="1020"/>
            <ac:spMk id="4" creationId="{34AE7BAD-0DF0-29EF-7772-CE754090A522}"/>
          </ac:spMkLst>
        </pc:spChg>
        <pc:spChg chg="mod">
          <ac:chgData name="Andreas Koksrud" userId="9d9beba6-c052-407a-8599-c781a677a996" providerId="ADAL" clId="{9D219B4E-D3EC-4F74-A694-D7B0E84BD3E5}" dt="2025-01-05T14:16:34.899" v="5942" actId="20577"/>
          <ac:spMkLst>
            <pc:docMk/>
            <pc:sldMk cId="3938706788" sldId="1020"/>
            <ac:spMk id="180" creationId="{00000000-0000-0000-0000-000000000000}"/>
          </ac:spMkLst>
        </pc:spChg>
      </pc:sldChg>
      <pc:sldChg chg="modSp mod">
        <pc:chgData name="Andreas Koksrud" userId="9d9beba6-c052-407a-8599-c781a677a996" providerId="ADAL" clId="{9D219B4E-D3EC-4F74-A694-D7B0E84BD3E5}" dt="2025-01-25T17:52:10.046" v="17395" actId="6549"/>
        <pc:sldMkLst>
          <pc:docMk/>
          <pc:sldMk cId="3223591604" sldId="1021"/>
        </pc:sldMkLst>
        <pc:spChg chg="mod">
          <ac:chgData name="Andreas Koksrud" userId="9d9beba6-c052-407a-8599-c781a677a996" providerId="ADAL" clId="{9D219B4E-D3EC-4F74-A694-D7B0E84BD3E5}" dt="2025-01-25T17:52:10.046" v="17395" actId="6549"/>
          <ac:spMkLst>
            <pc:docMk/>
            <pc:sldMk cId="3223591604" sldId="1021"/>
            <ac:spMk id="181" creationId="{00000000-0000-0000-0000-000000000000}"/>
          </ac:spMkLst>
        </pc:spChg>
      </pc:sldChg>
      <pc:sldChg chg="modSp mod">
        <pc:chgData name="Andreas Koksrud" userId="9d9beba6-c052-407a-8599-c781a677a996" providerId="ADAL" clId="{9D219B4E-D3EC-4F74-A694-D7B0E84BD3E5}" dt="2025-01-25T17:52:05.026" v="17387" actId="20577"/>
        <pc:sldMkLst>
          <pc:docMk/>
          <pc:sldMk cId="1988079766" sldId="1022"/>
        </pc:sldMkLst>
        <pc:spChg chg="mod">
          <ac:chgData name="Andreas Koksrud" userId="9d9beba6-c052-407a-8599-c781a677a996" providerId="ADAL" clId="{9D219B4E-D3EC-4F74-A694-D7B0E84BD3E5}" dt="2025-01-25T17:52:05.026" v="17387" actId="20577"/>
          <ac:spMkLst>
            <pc:docMk/>
            <pc:sldMk cId="1988079766" sldId="1022"/>
            <ac:spMk id="181" creationId="{00000000-0000-0000-0000-000000000000}"/>
          </ac:spMkLst>
        </pc:spChg>
      </pc:sldChg>
      <pc:sldChg chg="addSp delSp modSp mod">
        <pc:chgData name="Andreas Koksrud" userId="9d9beba6-c052-407a-8599-c781a677a996" providerId="ADAL" clId="{9D219B4E-D3EC-4F74-A694-D7B0E84BD3E5}" dt="2025-01-25T17:52:56.107" v="17433" actId="6549"/>
        <pc:sldMkLst>
          <pc:docMk/>
          <pc:sldMk cId="2883061816" sldId="1027"/>
        </pc:sldMkLst>
        <pc:spChg chg="mod">
          <ac:chgData name="Andreas Koksrud" userId="9d9beba6-c052-407a-8599-c781a677a996" providerId="ADAL" clId="{9D219B4E-D3EC-4F74-A694-D7B0E84BD3E5}" dt="2025-01-16T18:13:25.768" v="11326" actId="6549"/>
          <ac:spMkLst>
            <pc:docMk/>
            <pc:sldMk cId="2883061816" sldId="1027"/>
            <ac:spMk id="4" creationId="{34AE7BAD-0DF0-29EF-7772-CE754090A522}"/>
          </ac:spMkLst>
        </pc:spChg>
        <pc:spChg chg="mod">
          <ac:chgData name="Andreas Koksrud" userId="9d9beba6-c052-407a-8599-c781a677a996" providerId="ADAL" clId="{9D219B4E-D3EC-4F74-A694-D7B0E84BD3E5}" dt="2025-01-16T18:12:52.041" v="11305" actId="6549"/>
          <ac:spMkLst>
            <pc:docMk/>
            <pc:sldMk cId="2883061816" sldId="1027"/>
            <ac:spMk id="180" creationId="{00000000-0000-0000-0000-000000000000}"/>
          </ac:spMkLst>
        </pc:spChg>
        <pc:spChg chg="mod">
          <ac:chgData name="Andreas Koksrud" userId="9d9beba6-c052-407a-8599-c781a677a996" providerId="ADAL" clId="{9D219B4E-D3EC-4F74-A694-D7B0E84BD3E5}" dt="2025-01-25T17:52:56.107" v="17433" actId="6549"/>
          <ac:spMkLst>
            <pc:docMk/>
            <pc:sldMk cId="2883061816" sldId="1027"/>
            <ac:spMk id="181" creationId="{00000000-0000-0000-0000-000000000000}"/>
          </ac:spMkLst>
        </pc:spChg>
        <pc:picChg chg="add mod">
          <ac:chgData name="Andreas Koksrud" userId="9d9beba6-c052-407a-8599-c781a677a996" providerId="ADAL" clId="{9D219B4E-D3EC-4F74-A694-D7B0E84BD3E5}" dt="2025-01-16T15:18:08.227" v="9524" actId="1076"/>
          <ac:picMkLst>
            <pc:docMk/>
            <pc:sldMk cId="2883061816" sldId="1027"/>
            <ac:picMk id="7" creationId="{754F115C-2D02-C79E-0CB1-38FCFC864F66}"/>
          </ac:picMkLst>
        </pc:picChg>
      </pc:sldChg>
      <pc:sldChg chg="modSp del mod">
        <pc:chgData name="Andreas Koksrud" userId="9d9beba6-c052-407a-8599-c781a677a996" providerId="ADAL" clId="{9D219B4E-D3EC-4F74-A694-D7B0E84BD3E5}" dt="2025-01-03T14:07:39.404" v="5157" actId="47"/>
        <pc:sldMkLst>
          <pc:docMk/>
          <pc:sldMk cId="3991251575" sldId="1032"/>
        </pc:sldMkLst>
      </pc:sldChg>
      <pc:sldChg chg="modSp mod">
        <pc:chgData name="Andreas Koksrud" userId="9d9beba6-c052-407a-8599-c781a677a996" providerId="ADAL" clId="{9D219B4E-D3EC-4F74-A694-D7B0E84BD3E5}" dt="2025-01-01T13:26:40.040" v="3858" actId="20577"/>
        <pc:sldMkLst>
          <pc:docMk/>
          <pc:sldMk cId="2133754183" sldId="1038"/>
        </pc:sldMkLst>
        <pc:spChg chg="mod">
          <ac:chgData name="Andreas Koksrud" userId="9d9beba6-c052-407a-8599-c781a677a996" providerId="ADAL" clId="{9D219B4E-D3EC-4F74-A694-D7B0E84BD3E5}" dt="2025-01-01T13:26:37.323" v="3854" actId="20577"/>
          <ac:spMkLst>
            <pc:docMk/>
            <pc:sldMk cId="2133754183" sldId="1038"/>
            <ac:spMk id="3" creationId="{06CD824E-9413-7DC7-ED5E-8441587B9B63}"/>
          </ac:spMkLst>
        </pc:spChg>
        <pc:spChg chg="mod">
          <ac:chgData name="Andreas Koksrud" userId="9d9beba6-c052-407a-8599-c781a677a996" providerId="ADAL" clId="{9D219B4E-D3EC-4F74-A694-D7B0E84BD3E5}" dt="2025-01-01T13:26:40.040" v="3858" actId="20577"/>
          <ac:spMkLst>
            <pc:docMk/>
            <pc:sldMk cId="2133754183" sldId="1038"/>
            <ac:spMk id="8" creationId="{C24258B0-C0D9-7347-CF25-044666FFBED0}"/>
          </ac:spMkLst>
        </pc:spChg>
      </pc:sldChg>
      <pc:sldChg chg="modSp mod">
        <pc:chgData name="Andreas Koksrud" userId="9d9beba6-c052-407a-8599-c781a677a996" providerId="ADAL" clId="{9D219B4E-D3EC-4F74-A694-D7B0E84BD3E5}" dt="2025-01-01T13:02:20.132" v="2959" actId="20577"/>
        <pc:sldMkLst>
          <pc:docMk/>
          <pc:sldMk cId="3953440222" sldId="1045"/>
        </pc:sldMkLst>
        <pc:spChg chg="mod">
          <ac:chgData name="Andreas Koksrud" userId="9d9beba6-c052-407a-8599-c781a677a996" providerId="ADAL" clId="{9D219B4E-D3EC-4F74-A694-D7B0E84BD3E5}" dt="2025-01-01T13:02:20.132" v="2959" actId="20577"/>
          <ac:spMkLst>
            <pc:docMk/>
            <pc:sldMk cId="3953440222" sldId="1045"/>
            <ac:spMk id="16" creationId="{910B1E09-988F-047D-9130-10F61069571E}"/>
          </ac:spMkLst>
        </pc:spChg>
      </pc:sldChg>
      <pc:sldChg chg="delSp modSp mod">
        <pc:chgData name="Andreas Koksrud" userId="9d9beba6-c052-407a-8599-c781a677a996" providerId="ADAL" clId="{9D219B4E-D3EC-4F74-A694-D7B0E84BD3E5}" dt="2025-01-03T13:26:07.886" v="4868" actId="6549"/>
        <pc:sldMkLst>
          <pc:docMk/>
          <pc:sldMk cId="1351663561" sldId="1047"/>
        </pc:sldMkLst>
        <pc:spChg chg="mod">
          <ac:chgData name="Andreas Koksrud" userId="9d9beba6-c052-407a-8599-c781a677a996" providerId="ADAL" clId="{9D219B4E-D3EC-4F74-A694-D7B0E84BD3E5}" dt="2025-01-03T13:26:07.886" v="4868" actId="6549"/>
          <ac:spMkLst>
            <pc:docMk/>
            <pc:sldMk cId="1351663561" sldId="1047"/>
            <ac:spMk id="16" creationId="{910B1E09-988F-047D-9130-10F61069571E}"/>
          </ac:spMkLst>
        </pc:spChg>
        <pc:picChg chg="mod">
          <ac:chgData name="Andreas Koksrud" userId="9d9beba6-c052-407a-8599-c781a677a996" providerId="ADAL" clId="{9D219B4E-D3EC-4F74-A694-D7B0E84BD3E5}" dt="2025-01-03T13:11:05.127" v="4196" actId="14826"/>
          <ac:picMkLst>
            <pc:docMk/>
            <pc:sldMk cId="1351663561" sldId="1047"/>
            <ac:picMk id="12" creationId="{A7BCD77F-0BC0-10A4-F58F-5635A64BB35D}"/>
          </ac:picMkLst>
        </pc:picChg>
        <pc:cxnChg chg="mod">
          <ac:chgData name="Andreas Koksrud" userId="9d9beba6-c052-407a-8599-c781a677a996" providerId="ADAL" clId="{9D219B4E-D3EC-4F74-A694-D7B0E84BD3E5}" dt="2025-01-03T13:11:27.664" v="4203" actId="14100"/>
          <ac:cxnSpMkLst>
            <pc:docMk/>
            <pc:sldMk cId="1351663561" sldId="1047"/>
            <ac:cxnSpMk id="15" creationId="{4E106746-E0C7-9654-C354-03296B7FCC55}"/>
          </ac:cxnSpMkLst>
        </pc:cxnChg>
      </pc:sldChg>
      <pc:sldChg chg="addSp delSp modSp mod">
        <pc:chgData name="Andreas Koksrud" userId="9d9beba6-c052-407a-8599-c781a677a996" providerId="ADAL" clId="{9D219B4E-D3EC-4F74-A694-D7B0E84BD3E5}" dt="2025-01-01T13:19:36.202" v="3850" actId="1035"/>
        <pc:sldMkLst>
          <pc:docMk/>
          <pc:sldMk cId="2680783797" sldId="1048"/>
        </pc:sldMkLst>
        <pc:spChg chg="mod">
          <ac:chgData name="Andreas Koksrud" userId="9d9beba6-c052-407a-8599-c781a677a996" providerId="ADAL" clId="{9D219B4E-D3EC-4F74-A694-D7B0E84BD3E5}" dt="2025-01-01T13:19:18.095" v="3844" actId="20577"/>
          <ac:spMkLst>
            <pc:docMk/>
            <pc:sldMk cId="2680783797" sldId="1048"/>
            <ac:spMk id="16" creationId="{910B1E09-988F-047D-9130-10F61069571E}"/>
          </ac:spMkLst>
        </pc:spChg>
        <pc:spChg chg="add mod">
          <ac:chgData name="Andreas Koksrud" userId="9d9beba6-c052-407a-8599-c781a677a996" providerId="ADAL" clId="{9D219B4E-D3EC-4F74-A694-D7B0E84BD3E5}" dt="2025-01-01T13:17:27.602" v="3775" actId="14100"/>
          <ac:spMkLst>
            <pc:docMk/>
            <pc:sldMk cId="2680783797" sldId="1048"/>
            <ac:spMk id="29" creationId="{CA13D618-3F8E-9649-C0AE-100C79F9262B}"/>
          </ac:spMkLst>
        </pc:spChg>
        <pc:spChg chg="add mod">
          <ac:chgData name="Andreas Koksrud" userId="9d9beba6-c052-407a-8599-c781a677a996" providerId="ADAL" clId="{9D219B4E-D3EC-4F74-A694-D7B0E84BD3E5}" dt="2025-01-01T13:17:36.261" v="3779" actId="14100"/>
          <ac:spMkLst>
            <pc:docMk/>
            <pc:sldMk cId="2680783797" sldId="1048"/>
            <ac:spMk id="30" creationId="{64B907EB-CF5B-CE61-096B-691BFC59AB72}"/>
          </ac:spMkLst>
        </pc:spChg>
        <pc:picChg chg="mod">
          <ac:chgData name="Andreas Koksrud" userId="9d9beba6-c052-407a-8599-c781a677a996" providerId="ADAL" clId="{9D219B4E-D3EC-4F74-A694-D7B0E84BD3E5}" dt="2025-01-01T13:17:30.102" v="3777" actId="1076"/>
          <ac:picMkLst>
            <pc:docMk/>
            <pc:sldMk cId="2680783797" sldId="1048"/>
            <ac:picMk id="3" creationId="{C62F0C2D-F4A8-090F-3744-3D6B9D770384}"/>
          </ac:picMkLst>
        </pc:picChg>
        <pc:picChg chg="add mod">
          <ac:chgData name="Andreas Koksrud" userId="9d9beba6-c052-407a-8599-c781a677a996" providerId="ADAL" clId="{9D219B4E-D3EC-4F74-A694-D7B0E84BD3E5}" dt="2025-01-01T13:07:53.755" v="3116" actId="1076"/>
          <ac:picMkLst>
            <pc:docMk/>
            <pc:sldMk cId="2680783797" sldId="1048"/>
            <ac:picMk id="11" creationId="{A5463949-B253-95F0-CD09-8D4B2B87F3E2}"/>
          </ac:picMkLst>
        </pc:picChg>
        <pc:picChg chg="mod">
          <ac:chgData name="Andreas Koksrud" userId="9d9beba6-c052-407a-8599-c781a677a996" providerId="ADAL" clId="{9D219B4E-D3EC-4F74-A694-D7B0E84BD3E5}" dt="2025-01-01T13:08:12.047" v="3131" actId="1076"/>
          <ac:picMkLst>
            <pc:docMk/>
            <pc:sldMk cId="2680783797" sldId="1048"/>
            <ac:picMk id="13" creationId="{5C8D1F75-4745-093D-10C5-CC67815ECFD9}"/>
          </ac:picMkLst>
        </pc:picChg>
        <pc:picChg chg="add mod">
          <ac:chgData name="Andreas Koksrud" userId="9d9beba6-c052-407a-8599-c781a677a996" providerId="ADAL" clId="{9D219B4E-D3EC-4F74-A694-D7B0E84BD3E5}" dt="2025-01-01T13:19:36.202" v="3850" actId="1035"/>
          <ac:picMkLst>
            <pc:docMk/>
            <pc:sldMk cId="2680783797" sldId="1048"/>
            <ac:picMk id="32" creationId="{B7472963-C6AE-10E7-9297-D25D27C5E0C2}"/>
          </ac:picMkLst>
        </pc:picChg>
        <pc:cxnChg chg="mod">
          <ac:chgData name="Andreas Koksrud" userId="9d9beba6-c052-407a-8599-c781a677a996" providerId="ADAL" clId="{9D219B4E-D3EC-4F74-A694-D7B0E84BD3E5}" dt="2025-01-01T13:17:08.260" v="3770" actId="14100"/>
          <ac:cxnSpMkLst>
            <pc:docMk/>
            <pc:sldMk cId="2680783797" sldId="1048"/>
            <ac:cxnSpMk id="6" creationId="{C179FDE0-6D04-4732-15BA-39DB514B889F}"/>
          </ac:cxnSpMkLst>
        </pc:cxnChg>
        <pc:cxnChg chg="mod">
          <ac:chgData name="Andreas Koksrud" userId="9d9beba6-c052-407a-8599-c781a677a996" providerId="ADAL" clId="{9D219B4E-D3EC-4F74-A694-D7B0E84BD3E5}" dt="2025-01-01T13:16:59.554" v="3767" actId="14100"/>
          <ac:cxnSpMkLst>
            <pc:docMk/>
            <pc:sldMk cId="2680783797" sldId="1048"/>
            <ac:cxnSpMk id="10" creationId="{E622A055-FD3A-2F5D-6AEF-C1220232F8FB}"/>
          </ac:cxnSpMkLst>
        </pc:cxnChg>
        <pc:cxnChg chg="add mod">
          <ac:chgData name="Andreas Koksrud" userId="9d9beba6-c052-407a-8599-c781a677a996" providerId="ADAL" clId="{9D219B4E-D3EC-4F74-A694-D7B0E84BD3E5}" dt="2025-01-01T13:08:07.981" v="3130" actId="14100"/>
          <ac:cxnSpMkLst>
            <pc:docMk/>
            <pc:sldMk cId="2680783797" sldId="1048"/>
            <ac:cxnSpMk id="12" creationId="{53C566F7-1EE4-37E5-9F45-92C2AB175532}"/>
          </ac:cxnSpMkLst>
        </pc:cxnChg>
        <pc:cxnChg chg="mod">
          <ac:chgData name="Andreas Koksrud" userId="9d9beba6-c052-407a-8599-c781a677a996" providerId="ADAL" clId="{9D219B4E-D3EC-4F74-A694-D7B0E84BD3E5}" dt="2025-01-01T13:08:12.047" v="3131" actId="1076"/>
          <ac:cxnSpMkLst>
            <pc:docMk/>
            <pc:sldMk cId="2680783797" sldId="1048"/>
            <ac:cxnSpMk id="15" creationId="{A44AE4BA-18F0-0FF3-A23F-C82B45FA66E6}"/>
          </ac:cxnSpMkLst>
        </pc:cxnChg>
        <pc:cxnChg chg="mod">
          <ac:chgData name="Andreas Koksrud" userId="9d9beba6-c052-407a-8599-c781a677a996" providerId="ADAL" clId="{9D219B4E-D3EC-4F74-A694-D7B0E84BD3E5}" dt="2025-01-01T13:08:12.047" v="3131" actId="1076"/>
          <ac:cxnSpMkLst>
            <pc:docMk/>
            <pc:sldMk cId="2680783797" sldId="1048"/>
            <ac:cxnSpMk id="18" creationId="{3E080E2B-1559-C525-8E53-22CCECF87E7C}"/>
          </ac:cxnSpMkLst>
        </pc:cxnChg>
        <pc:cxnChg chg="add mod">
          <ac:chgData name="Andreas Koksrud" userId="9d9beba6-c052-407a-8599-c781a677a996" providerId="ADAL" clId="{9D219B4E-D3EC-4F74-A694-D7B0E84BD3E5}" dt="2025-01-01T13:15:51.212" v="3707" actId="14100"/>
          <ac:cxnSpMkLst>
            <pc:docMk/>
            <pc:sldMk cId="2680783797" sldId="1048"/>
            <ac:cxnSpMk id="20" creationId="{56889F4A-E808-9DD2-7B75-F4AB4B4AE27E}"/>
          </ac:cxnSpMkLst>
        </pc:cxnChg>
        <pc:cxnChg chg="mod">
          <ac:chgData name="Andreas Koksrud" userId="9d9beba6-c052-407a-8599-c781a677a996" providerId="ADAL" clId="{9D219B4E-D3EC-4F74-A694-D7B0E84BD3E5}" dt="2025-01-01T13:08:12.047" v="3131" actId="1076"/>
          <ac:cxnSpMkLst>
            <pc:docMk/>
            <pc:sldMk cId="2680783797" sldId="1048"/>
            <ac:cxnSpMk id="22" creationId="{02BC19E3-E48C-9737-FFBB-14973738B3D8}"/>
          </ac:cxnSpMkLst>
        </pc:cxnChg>
      </pc:sldChg>
      <pc:sldChg chg="addSp delSp modSp add del mod">
        <pc:chgData name="Andreas Koksrud" userId="9d9beba6-c052-407a-8599-c781a677a996" providerId="ADAL" clId="{9D219B4E-D3EC-4F74-A694-D7B0E84BD3E5}" dt="2025-01-16T15:19:16.926" v="9526" actId="47"/>
        <pc:sldMkLst>
          <pc:docMk/>
          <pc:sldMk cId="3839518787" sldId="1049"/>
        </pc:sldMkLst>
      </pc:sldChg>
      <pc:sldChg chg="addSp modSp add del">
        <pc:chgData name="Andreas Koksrud" userId="9d9beba6-c052-407a-8599-c781a677a996" providerId="ADAL" clId="{9D219B4E-D3EC-4F74-A694-D7B0E84BD3E5}" dt="2024-12-28T17:35:15.185" v="2394" actId="47"/>
        <pc:sldMkLst>
          <pc:docMk/>
          <pc:sldMk cId="3608207204" sldId="1050"/>
        </pc:sldMkLst>
      </pc:sldChg>
      <pc:sldChg chg="addSp delSp modSp add del mod">
        <pc:chgData name="Andreas Koksrud" userId="9d9beba6-c052-407a-8599-c781a677a996" providerId="ADAL" clId="{9D219B4E-D3EC-4F74-A694-D7B0E84BD3E5}" dt="2025-01-16T18:11:56.392" v="11298" actId="2696"/>
        <pc:sldMkLst>
          <pc:docMk/>
          <pc:sldMk cId="206307901" sldId="1051"/>
        </pc:sldMkLst>
      </pc:sldChg>
      <pc:sldChg chg="addSp delSp modSp add del mod">
        <pc:chgData name="Andreas Koksrud" userId="9d9beba6-c052-407a-8599-c781a677a996" providerId="ADAL" clId="{9D219B4E-D3EC-4F74-A694-D7B0E84BD3E5}" dt="2025-01-16T18:11:56.392" v="11298" actId="2696"/>
        <pc:sldMkLst>
          <pc:docMk/>
          <pc:sldMk cId="3804849521" sldId="1052"/>
        </pc:sldMkLst>
      </pc:sldChg>
      <pc:sldChg chg="addSp delSp modSp add del mod">
        <pc:chgData name="Andreas Koksrud" userId="9d9beba6-c052-407a-8599-c781a677a996" providerId="ADAL" clId="{9D219B4E-D3EC-4F74-A694-D7B0E84BD3E5}" dt="2025-01-16T18:11:56.392" v="11298" actId="2696"/>
        <pc:sldMkLst>
          <pc:docMk/>
          <pc:sldMk cId="2892491280" sldId="1053"/>
        </pc:sldMkLst>
      </pc:sldChg>
      <pc:sldChg chg="addSp delSp modSp add del mod">
        <pc:chgData name="Andreas Koksrud" userId="9d9beba6-c052-407a-8599-c781a677a996" providerId="ADAL" clId="{9D219B4E-D3EC-4F74-A694-D7B0E84BD3E5}" dt="2025-01-18T14:41:05.653" v="14701" actId="2696"/>
        <pc:sldMkLst>
          <pc:docMk/>
          <pc:sldMk cId="3771674563" sldId="1054"/>
        </pc:sldMkLst>
      </pc:sldChg>
      <pc:sldChg chg="addSp delSp modSp add mod">
        <pc:chgData name="Andreas Koksrud" userId="9d9beba6-c052-407a-8599-c781a677a996" providerId="ADAL" clId="{9D219B4E-D3EC-4F74-A694-D7B0E84BD3E5}" dt="2025-01-03T13:35:10.894" v="4942" actId="14100"/>
        <pc:sldMkLst>
          <pc:docMk/>
          <pc:sldMk cId="3993818230" sldId="1055"/>
        </pc:sldMkLst>
        <pc:spChg chg="mod">
          <ac:chgData name="Andreas Koksrud" userId="9d9beba6-c052-407a-8599-c781a677a996" providerId="ADAL" clId="{9D219B4E-D3EC-4F74-A694-D7B0E84BD3E5}" dt="2025-01-03T13:34:27.506" v="4931" actId="14100"/>
          <ac:spMkLst>
            <pc:docMk/>
            <pc:sldMk cId="3993818230" sldId="1055"/>
            <ac:spMk id="16" creationId="{79017570-D81D-C5DB-58A0-E0E13253E3EF}"/>
          </ac:spMkLst>
        </pc:spChg>
        <pc:picChg chg="mod">
          <ac:chgData name="Andreas Koksrud" userId="9d9beba6-c052-407a-8599-c781a677a996" providerId="ADAL" clId="{9D219B4E-D3EC-4F74-A694-D7B0E84BD3E5}" dt="2025-01-03T13:34:34.661" v="4934" actId="1076"/>
          <ac:picMkLst>
            <pc:docMk/>
            <pc:sldMk cId="3993818230" sldId="1055"/>
            <ac:picMk id="3" creationId="{5949B504-13AF-E793-4326-D23237788B06}"/>
          </ac:picMkLst>
        </pc:picChg>
        <pc:picChg chg="add mod">
          <ac:chgData name="Andreas Koksrud" userId="9d9beba6-c052-407a-8599-c781a677a996" providerId="ADAL" clId="{9D219B4E-D3EC-4F74-A694-D7B0E84BD3E5}" dt="2025-01-03T13:35:04.816" v="4940" actId="1076"/>
          <ac:picMkLst>
            <pc:docMk/>
            <pc:sldMk cId="3993818230" sldId="1055"/>
            <ac:picMk id="12" creationId="{83704D58-83FC-7966-7025-61359E546F20}"/>
          </ac:picMkLst>
        </pc:picChg>
        <pc:picChg chg="add mod">
          <ac:chgData name="Andreas Koksrud" userId="9d9beba6-c052-407a-8599-c781a677a996" providerId="ADAL" clId="{9D219B4E-D3EC-4F74-A694-D7B0E84BD3E5}" dt="2025-01-03T13:34:40.506" v="4935" actId="14100"/>
          <ac:picMkLst>
            <pc:docMk/>
            <pc:sldMk cId="3993818230" sldId="1055"/>
            <ac:picMk id="17" creationId="{AB0A03DE-3C94-CD3A-3E89-E86D3598C9E5}"/>
          </ac:picMkLst>
        </pc:picChg>
        <pc:cxnChg chg="mod">
          <ac:chgData name="Andreas Koksrud" userId="9d9beba6-c052-407a-8599-c781a677a996" providerId="ADAL" clId="{9D219B4E-D3EC-4F74-A694-D7B0E84BD3E5}" dt="2025-01-03T13:34:34.661" v="4934" actId="1076"/>
          <ac:cxnSpMkLst>
            <pc:docMk/>
            <pc:sldMk cId="3993818230" sldId="1055"/>
            <ac:cxnSpMk id="6" creationId="{709A947F-753B-3241-5C41-03C91DC36F3F}"/>
          </ac:cxnSpMkLst>
        </pc:cxnChg>
        <pc:cxnChg chg="mod">
          <ac:chgData name="Andreas Koksrud" userId="9d9beba6-c052-407a-8599-c781a677a996" providerId="ADAL" clId="{9D219B4E-D3EC-4F74-A694-D7B0E84BD3E5}" dt="2025-01-03T13:34:34.661" v="4934" actId="1076"/>
          <ac:cxnSpMkLst>
            <pc:docMk/>
            <pc:sldMk cId="3993818230" sldId="1055"/>
            <ac:cxnSpMk id="9" creationId="{CF269E32-1884-E7A4-019D-C3E280B1CB57}"/>
          </ac:cxnSpMkLst>
        </pc:cxnChg>
        <pc:cxnChg chg="add mod">
          <ac:chgData name="Andreas Koksrud" userId="9d9beba6-c052-407a-8599-c781a677a996" providerId="ADAL" clId="{9D219B4E-D3EC-4F74-A694-D7B0E84BD3E5}" dt="2025-01-03T13:35:10.894" v="4942" actId="14100"/>
          <ac:cxnSpMkLst>
            <pc:docMk/>
            <pc:sldMk cId="3993818230" sldId="1055"/>
            <ac:cxnSpMk id="13" creationId="{C79AF7E8-B846-1702-4280-3FDE65E9975E}"/>
          </ac:cxnSpMkLst>
        </pc:cxnChg>
        <pc:cxnChg chg="add mod">
          <ac:chgData name="Andreas Koksrud" userId="9d9beba6-c052-407a-8599-c781a677a996" providerId="ADAL" clId="{9D219B4E-D3EC-4F74-A694-D7B0E84BD3E5}" dt="2025-01-03T13:34:50.844" v="4938" actId="14100"/>
          <ac:cxnSpMkLst>
            <pc:docMk/>
            <pc:sldMk cId="3993818230" sldId="1055"/>
            <ac:cxnSpMk id="18" creationId="{1565D7DD-A1D9-F6C7-45F5-BD9E05395A76}"/>
          </ac:cxnSpMkLst>
        </pc:cxnChg>
      </pc:sldChg>
      <pc:sldChg chg="addSp delSp modSp add mod">
        <pc:chgData name="Andreas Koksrud" userId="9d9beba6-c052-407a-8599-c781a677a996" providerId="ADAL" clId="{9D219B4E-D3EC-4F74-A694-D7B0E84BD3E5}" dt="2025-01-03T13:22:31.697" v="4779" actId="14100"/>
        <pc:sldMkLst>
          <pc:docMk/>
          <pc:sldMk cId="1013620359" sldId="1056"/>
        </pc:sldMkLst>
        <pc:spChg chg="add mod">
          <ac:chgData name="Andreas Koksrud" userId="9d9beba6-c052-407a-8599-c781a677a996" providerId="ADAL" clId="{9D219B4E-D3EC-4F74-A694-D7B0E84BD3E5}" dt="2025-01-03T13:22:11.314" v="4771" actId="1076"/>
          <ac:spMkLst>
            <pc:docMk/>
            <pc:sldMk cId="1013620359" sldId="1056"/>
            <ac:spMk id="29" creationId="{E3AB8E6E-6E5A-4C91-4480-89E3FD6801D2}"/>
          </ac:spMkLst>
        </pc:spChg>
        <pc:spChg chg="mod">
          <ac:chgData name="Andreas Koksrud" userId="9d9beba6-c052-407a-8599-c781a677a996" providerId="ADAL" clId="{9D219B4E-D3EC-4F74-A694-D7B0E84BD3E5}" dt="2025-01-03T13:12:19.484" v="4243" actId="20577"/>
          <ac:spMkLst>
            <pc:docMk/>
            <pc:sldMk cId="1013620359" sldId="1056"/>
            <ac:spMk id="180" creationId="{DDEBF85A-02E4-3F69-52A8-866D0697ABEC}"/>
          </ac:spMkLst>
        </pc:spChg>
        <pc:spChg chg="mod">
          <ac:chgData name="Andreas Koksrud" userId="9d9beba6-c052-407a-8599-c781a677a996" providerId="ADAL" clId="{9D219B4E-D3EC-4F74-A694-D7B0E84BD3E5}" dt="2025-01-03T13:22:25.072" v="4777" actId="20577"/>
          <ac:spMkLst>
            <pc:docMk/>
            <pc:sldMk cId="1013620359" sldId="1056"/>
            <ac:spMk id="181" creationId="{9FCA80E5-3EE4-4687-7505-859436A34295}"/>
          </ac:spMkLst>
        </pc:spChg>
        <pc:picChg chg="add mod">
          <ac:chgData name="Andreas Koksrud" userId="9d9beba6-c052-407a-8599-c781a677a996" providerId="ADAL" clId="{9D219B4E-D3EC-4F74-A694-D7B0E84BD3E5}" dt="2025-01-03T13:14:38.258" v="4454" actId="1076"/>
          <ac:picMkLst>
            <pc:docMk/>
            <pc:sldMk cId="1013620359" sldId="1056"/>
            <ac:picMk id="7" creationId="{423FF740-284C-9C47-A1AB-CF6F9FCEAA1A}"/>
          </ac:picMkLst>
        </pc:picChg>
        <pc:picChg chg="add mod">
          <ac:chgData name="Andreas Koksrud" userId="9d9beba6-c052-407a-8599-c781a677a996" providerId="ADAL" clId="{9D219B4E-D3EC-4F74-A694-D7B0E84BD3E5}" dt="2025-01-03T13:21:43.426" v="4766" actId="1076"/>
          <ac:picMkLst>
            <pc:docMk/>
            <pc:sldMk cId="1013620359" sldId="1056"/>
            <ac:picMk id="9" creationId="{CA4159DF-E4EF-E372-A27D-4EF961823415}"/>
          </ac:picMkLst>
        </pc:picChg>
        <pc:picChg chg="add mod">
          <ac:chgData name="Andreas Koksrud" userId="9d9beba6-c052-407a-8599-c781a677a996" providerId="ADAL" clId="{9D219B4E-D3EC-4F74-A694-D7B0E84BD3E5}" dt="2025-01-03T13:21:43.426" v="4766" actId="1076"/>
          <ac:picMkLst>
            <pc:docMk/>
            <pc:sldMk cId="1013620359" sldId="1056"/>
            <ac:picMk id="11" creationId="{15AACCE5-57E2-8D18-F88C-1285CFB547F2}"/>
          </ac:picMkLst>
        </pc:picChg>
        <pc:picChg chg="add mod">
          <ac:chgData name="Andreas Koksrud" userId="9d9beba6-c052-407a-8599-c781a677a996" providerId="ADAL" clId="{9D219B4E-D3EC-4F74-A694-D7B0E84BD3E5}" dt="2025-01-03T13:21:54.313" v="4768" actId="1076"/>
          <ac:picMkLst>
            <pc:docMk/>
            <pc:sldMk cId="1013620359" sldId="1056"/>
            <ac:picMk id="13" creationId="{11819D0E-00FE-3094-DAA9-6B9E4B4B874E}"/>
          </ac:picMkLst>
        </pc:picChg>
        <pc:picChg chg="add mod">
          <ac:chgData name="Andreas Koksrud" userId="9d9beba6-c052-407a-8599-c781a677a996" providerId="ADAL" clId="{9D219B4E-D3EC-4F74-A694-D7B0E84BD3E5}" dt="2025-01-03T13:21:54.313" v="4768" actId="1076"/>
          <ac:picMkLst>
            <pc:docMk/>
            <pc:sldMk cId="1013620359" sldId="1056"/>
            <ac:picMk id="15" creationId="{82CC2A9B-0213-A517-9E1E-BB46C62EF0A7}"/>
          </ac:picMkLst>
        </pc:picChg>
        <pc:cxnChg chg="add mod">
          <ac:chgData name="Andreas Koksrud" userId="9d9beba6-c052-407a-8599-c781a677a996" providerId="ADAL" clId="{9D219B4E-D3EC-4F74-A694-D7B0E84BD3E5}" dt="2025-01-03T13:17:05.310" v="4574" actId="14100"/>
          <ac:cxnSpMkLst>
            <pc:docMk/>
            <pc:sldMk cId="1013620359" sldId="1056"/>
            <ac:cxnSpMk id="16" creationId="{28772FF9-7671-ABA5-73CE-8C92AB9A316A}"/>
          </ac:cxnSpMkLst>
        </pc:cxnChg>
        <pc:cxnChg chg="add mod">
          <ac:chgData name="Andreas Koksrud" userId="9d9beba6-c052-407a-8599-c781a677a996" providerId="ADAL" clId="{9D219B4E-D3EC-4F74-A694-D7B0E84BD3E5}" dt="2025-01-03T13:17:10.661" v="4576" actId="14100"/>
          <ac:cxnSpMkLst>
            <pc:docMk/>
            <pc:sldMk cId="1013620359" sldId="1056"/>
            <ac:cxnSpMk id="18" creationId="{C805079C-61DC-22F6-959B-40DB564C6E3D}"/>
          </ac:cxnSpMkLst>
        </pc:cxnChg>
        <pc:cxnChg chg="add mod">
          <ac:chgData name="Andreas Koksrud" userId="9d9beba6-c052-407a-8599-c781a677a996" providerId="ADAL" clId="{9D219B4E-D3EC-4F74-A694-D7B0E84BD3E5}" dt="2025-01-03T13:21:46.542" v="4767" actId="14100"/>
          <ac:cxnSpMkLst>
            <pc:docMk/>
            <pc:sldMk cId="1013620359" sldId="1056"/>
            <ac:cxnSpMk id="20" creationId="{3598369C-393C-8F11-C2ED-69B22F27A7F1}"/>
          </ac:cxnSpMkLst>
        </pc:cxnChg>
        <pc:cxnChg chg="add mod">
          <ac:chgData name="Andreas Koksrud" userId="9d9beba6-c052-407a-8599-c781a677a996" providerId="ADAL" clId="{9D219B4E-D3EC-4F74-A694-D7B0E84BD3E5}" dt="2025-01-03T13:21:43.426" v="4766" actId="1076"/>
          <ac:cxnSpMkLst>
            <pc:docMk/>
            <pc:sldMk cId="1013620359" sldId="1056"/>
            <ac:cxnSpMk id="22" creationId="{C8BD72CC-BD97-FAFB-841F-74E7FED4E2E6}"/>
          </ac:cxnSpMkLst>
        </pc:cxnChg>
        <pc:cxnChg chg="add mod">
          <ac:chgData name="Andreas Koksrud" userId="9d9beba6-c052-407a-8599-c781a677a996" providerId="ADAL" clId="{9D219B4E-D3EC-4F74-A694-D7B0E84BD3E5}" dt="2025-01-03T13:21:54.313" v="4768" actId="1076"/>
          <ac:cxnSpMkLst>
            <pc:docMk/>
            <pc:sldMk cId="1013620359" sldId="1056"/>
            <ac:cxnSpMk id="24" creationId="{E9919786-3B55-B71C-3B48-89D8C32B9AFC}"/>
          </ac:cxnSpMkLst>
        </pc:cxnChg>
        <pc:cxnChg chg="add mod">
          <ac:chgData name="Andreas Koksrud" userId="9d9beba6-c052-407a-8599-c781a677a996" providerId="ADAL" clId="{9D219B4E-D3EC-4F74-A694-D7B0E84BD3E5}" dt="2025-01-03T13:21:54.313" v="4768" actId="1076"/>
          <ac:cxnSpMkLst>
            <pc:docMk/>
            <pc:sldMk cId="1013620359" sldId="1056"/>
            <ac:cxnSpMk id="26" creationId="{1F13FB41-2A66-F69A-02FA-0955A5F09AC3}"/>
          </ac:cxnSpMkLst>
        </pc:cxnChg>
        <pc:cxnChg chg="add mod">
          <ac:chgData name="Andreas Koksrud" userId="9d9beba6-c052-407a-8599-c781a677a996" providerId="ADAL" clId="{9D219B4E-D3EC-4F74-A694-D7B0E84BD3E5}" dt="2025-01-03T13:22:02.189" v="4770" actId="14100"/>
          <ac:cxnSpMkLst>
            <pc:docMk/>
            <pc:sldMk cId="1013620359" sldId="1056"/>
            <ac:cxnSpMk id="31" creationId="{85F54EE5-541E-D19B-88F5-0457B1FC6882}"/>
          </ac:cxnSpMkLst>
        </pc:cxnChg>
        <pc:cxnChg chg="add mod">
          <ac:chgData name="Andreas Koksrud" userId="9d9beba6-c052-407a-8599-c781a677a996" providerId="ADAL" clId="{9D219B4E-D3EC-4F74-A694-D7B0E84BD3E5}" dt="2025-01-03T13:22:31.697" v="4779" actId="14100"/>
          <ac:cxnSpMkLst>
            <pc:docMk/>
            <pc:sldMk cId="1013620359" sldId="1056"/>
            <ac:cxnSpMk id="33" creationId="{47D3284B-5708-C89D-8C6A-82FD3B9DDA53}"/>
          </ac:cxnSpMkLst>
        </pc:cxnChg>
      </pc:sldChg>
      <pc:sldChg chg="addSp delSp modSp add mod">
        <pc:chgData name="Andreas Koksrud" userId="9d9beba6-c052-407a-8599-c781a677a996" providerId="ADAL" clId="{9D219B4E-D3EC-4F74-A694-D7B0E84BD3E5}" dt="2025-01-03T14:15:18.602" v="5501" actId="20577"/>
        <pc:sldMkLst>
          <pc:docMk/>
          <pc:sldMk cId="1904692759" sldId="1057"/>
        </pc:sldMkLst>
        <pc:spChg chg="mod">
          <ac:chgData name="Andreas Koksrud" userId="9d9beba6-c052-407a-8599-c781a677a996" providerId="ADAL" clId="{9D219B4E-D3EC-4F74-A694-D7B0E84BD3E5}" dt="2025-01-03T14:15:18.602" v="5501" actId="20577"/>
          <ac:spMkLst>
            <pc:docMk/>
            <pc:sldMk cId="1904692759" sldId="1057"/>
            <ac:spMk id="14" creationId="{483D98FF-410B-9932-4681-210BDE4443D0}"/>
          </ac:spMkLst>
        </pc:spChg>
        <pc:spChg chg="mod">
          <ac:chgData name="Andreas Koksrud" userId="9d9beba6-c052-407a-8599-c781a677a996" providerId="ADAL" clId="{9D219B4E-D3EC-4F74-A694-D7B0E84BD3E5}" dt="2025-01-03T14:07:24.844" v="5153"/>
          <ac:spMkLst>
            <pc:docMk/>
            <pc:sldMk cId="1904692759" sldId="1057"/>
            <ac:spMk id="180" creationId="{05AC6130-C49B-C766-67EF-DF3268BDE7C5}"/>
          </ac:spMkLst>
        </pc:spChg>
        <pc:picChg chg="add mod">
          <ac:chgData name="Andreas Koksrud" userId="9d9beba6-c052-407a-8599-c781a677a996" providerId="ADAL" clId="{9D219B4E-D3EC-4F74-A694-D7B0E84BD3E5}" dt="2025-01-03T14:13:59.470" v="5494" actId="1076"/>
          <ac:picMkLst>
            <pc:docMk/>
            <pc:sldMk cId="1904692759" sldId="1057"/>
            <ac:picMk id="22" creationId="{D082F708-3263-A25D-90CF-CCE09591B9B1}"/>
          </ac:picMkLst>
        </pc:picChg>
        <pc:picChg chg="add mod">
          <ac:chgData name="Andreas Koksrud" userId="9d9beba6-c052-407a-8599-c781a677a996" providerId="ADAL" clId="{9D219B4E-D3EC-4F74-A694-D7B0E84BD3E5}" dt="2025-01-03T14:14:39.711" v="5495" actId="14826"/>
          <ac:picMkLst>
            <pc:docMk/>
            <pc:sldMk cId="1904692759" sldId="1057"/>
            <ac:picMk id="25" creationId="{6D6B4C47-BE4A-1ACE-0299-E6F76EE40171}"/>
          </ac:picMkLst>
        </pc:picChg>
        <pc:cxnChg chg="add mod">
          <ac:chgData name="Andreas Koksrud" userId="9d9beba6-c052-407a-8599-c781a677a996" providerId="ADAL" clId="{9D219B4E-D3EC-4F74-A694-D7B0E84BD3E5}" dt="2025-01-03T14:13:59.470" v="5494" actId="1076"/>
          <ac:cxnSpMkLst>
            <pc:docMk/>
            <pc:sldMk cId="1904692759" sldId="1057"/>
            <ac:cxnSpMk id="23" creationId="{5C776551-A08F-C417-F340-EC160326DA2E}"/>
          </ac:cxnSpMkLst>
        </pc:cxnChg>
        <pc:cxnChg chg="add mod">
          <ac:chgData name="Andreas Koksrud" userId="9d9beba6-c052-407a-8599-c781a677a996" providerId="ADAL" clId="{9D219B4E-D3EC-4F74-A694-D7B0E84BD3E5}" dt="2025-01-03T14:13:59.470" v="5494" actId="1076"/>
          <ac:cxnSpMkLst>
            <pc:docMk/>
            <pc:sldMk cId="1904692759" sldId="1057"/>
            <ac:cxnSpMk id="24" creationId="{CB287B09-2C2C-224A-03A4-75E2BA4A2984}"/>
          </ac:cxnSpMkLst>
        </pc:cxnChg>
        <pc:cxnChg chg="add mod">
          <ac:chgData name="Andreas Koksrud" userId="9d9beba6-c052-407a-8599-c781a677a996" providerId="ADAL" clId="{9D219B4E-D3EC-4F74-A694-D7B0E84BD3E5}" dt="2025-01-03T14:13:59.470" v="5494" actId="1076"/>
          <ac:cxnSpMkLst>
            <pc:docMk/>
            <pc:sldMk cId="1904692759" sldId="1057"/>
            <ac:cxnSpMk id="26" creationId="{5D368EB2-4F29-102F-C212-75455F26CA8D}"/>
          </ac:cxnSpMkLst>
        </pc:cxnChg>
        <pc:cxnChg chg="add mod">
          <ac:chgData name="Andreas Koksrud" userId="9d9beba6-c052-407a-8599-c781a677a996" providerId="ADAL" clId="{9D219B4E-D3EC-4F74-A694-D7B0E84BD3E5}" dt="2025-01-03T14:13:59.470" v="5494" actId="1076"/>
          <ac:cxnSpMkLst>
            <pc:docMk/>
            <pc:sldMk cId="1904692759" sldId="1057"/>
            <ac:cxnSpMk id="27" creationId="{1D927CBA-7EE8-2AA5-8022-E621D6D21CC8}"/>
          </ac:cxnSpMkLst>
        </pc:cxnChg>
      </pc:sldChg>
      <pc:sldChg chg="modSp add del mod">
        <pc:chgData name="Andreas Koksrud" userId="9d9beba6-c052-407a-8599-c781a677a996" providerId="ADAL" clId="{9D219B4E-D3EC-4F74-A694-D7B0E84BD3E5}" dt="2025-01-03T14:25:27.713" v="5793" actId="2696"/>
        <pc:sldMkLst>
          <pc:docMk/>
          <pc:sldMk cId="812187365" sldId="1058"/>
        </pc:sldMkLst>
      </pc:sldChg>
      <pc:sldChg chg="modSp add del mod">
        <pc:chgData name="Andreas Koksrud" userId="9d9beba6-c052-407a-8599-c781a677a996" providerId="ADAL" clId="{9D219B4E-D3EC-4F74-A694-D7B0E84BD3E5}" dt="2025-01-03T14:25:27.713" v="5793" actId="2696"/>
        <pc:sldMkLst>
          <pc:docMk/>
          <pc:sldMk cId="2804984247" sldId="1059"/>
        </pc:sldMkLst>
      </pc:sldChg>
      <pc:sldChg chg="modSp add del mod">
        <pc:chgData name="Andreas Koksrud" userId="9d9beba6-c052-407a-8599-c781a677a996" providerId="ADAL" clId="{9D219B4E-D3EC-4F74-A694-D7B0E84BD3E5}" dt="2025-01-03T14:25:27.713" v="5793" actId="2696"/>
        <pc:sldMkLst>
          <pc:docMk/>
          <pc:sldMk cId="2686215935" sldId="1060"/>
        </pc:sldMkLst>
      </pc:sldChg>
      <pc:sldChg chg="modSp add mod">
        <pc:chgData name="Andreas Koksrud" userId="9d9beba6-c052-407a-8599-c781a677a996" providerId="ADAL" clId="{9D219B4E-D3EC-4F74-A694-D7B0E84BD3E5}" dt="2025-01-03T14:12:05.615" v="5414" actId="27636"/>
        <pc:sldMkLst>
          <pc:docMk/>
          <pc:sldMk cId="2275950133" sldId="1061"/>
        </pc:sldMkLst>
        <pc:spChg chg="mod">
          <ac:chgData name="Andreas Koksrud" userId="9d9beba6-c052-407a-8599-c781a677a996" providerId="ADAL" clId="{9D219B4E-D3EC-4F74-A694-D7B0E84BD3E5}" dt="2025-01-03T14:12:05.615" v="5414" actId="27636"/>
          <ac:spMkLst>
            <pc:docMk/>
            <pc:sldMk cId="2275950133" sldId="1061"/>
            <ac:spMk id="14" creationId="{78B1C629-3334-DD91-5744-BE85FCEFFA72}"/>
          </ac:spMkLst>
        </pc:spChg>
      </pc:sldChg>
      <pc:sldChg chg="modSp add del mod">
        <pc:chgData name="Andreas Koksrud" userId="9d9beba6-c052-407a-8599-c781a677a996" providerId="ADAL" clId="{9D219B4E-D3EC-4F74-A694-D7B0E84BD3E5}" dt="2025-01-03T14:14:58.007" v="5496" actId="2696"/>
        <pc:sldMkLst>
          <pc:docMk/>
          <pc:sldMk cId="1653295984" sldId="1062"/>
        </pc:sldMkLst>
      </pc:sldChg>
      <pc:sldChg chg="addSp delSp modSp add mod">
        <pc:chgData name="Andreas Koksrud" userId="9d9beba6-c052-407a-8599-c781a677a996" providerId="ADAL" clId="{9D219B4E-D3EC-4F74-A694-D7B0E84BD3E5}" dt="2025-01-03T14:17:53.364" v="5583" actId="1076"/>
        <pc:sldMkLst>
          <pc:docMk/>
          <pc:sldMk cId="3130717922" sldId="1062"/>
        </pc:sldMkLst>
        <pc:spChg chg="mod">
          <ac:chgData name="Andreas Koksrud" userId="9d9beba6-c052-407a-8599-c781a677a996" providerId="ADAL" clId="{9D219B4E-D3EC-4F74-A694-D7B0E84BD3E5}" dt="2025-01-03T14:17:46.106" v="5581" actId="20577"/>
          <ac:spMkLst>
            <pc:docMk/>
            <pc:sldMk cId="3130717922" sldId="1062"/>
            <ac:spMk id="14" creationId="{2CD4B9F6-CBB4-9BC2-42E1-411DFC843AFF}"/>
          </ac:spMkLst>
        </pc:spChg>
        <pc:picChg chg="add mod">
          <ac:chgData name="Andreas Koksrud" userId="9d9beba6-c052-407a-8599-c781a677a996" providerId="ADAL" clId="{9D219B4E-D3EC-4F74-A694-D7B0E84BD3E5}" dt="2025-01-03T14:16:37.073" v="5543" actId="1076"/>
          <ac:picMkLst>
            <pc:docMk/>
            <pc:sldMk cId="3130717922" sldId="1062"/>
            <ac:picMk id="5" creationId="{0F84D6F4-E5C5-72BA-DD44-2B88A7EBB0E5}"/>
          </ac:picMkLst>
        </pc:picChg>
        <pc:picChg chg="add mod">
          <ac:chgData name="Andreas Koksrud" userId="9d9beba6-c052-407a-8599-c781a677a996" providerId="ADAL" clId="{9D219B4E-D3EC-4F74-A694-D7B0E84BD3E5}" dt="2025-01-03T14:17:53.364" v="5583" actId="1076"/>
          <ac:picMkLst>
            <pc:docMk/>
            <pc:sldMk cId="3130717922" sldId="1062"/>
            <ac:picMk id="10" creationId="{73A5C82D-907B-5F55-0ABE-B94687271C5B}"/>
          </ac:picMkLst>
        </pc:picChg>
        <pc:cxnChg chg="add mod">
          <ac:chgData name="Andreas Koksrud" userId="9d9beba6-c052-407a-8599-c781a677a996" providerId="ADAL" clId="{9D219B4E-D3EC-4F74-A694-D7B0E84BD3E5}" dt="2025-01-03T14:16:45.011" v="5545" actId="14100"/>
          <ac:cxnSpMkLst>
            <pc:docMk/>
            <pc:sldMk cId="3130717922" sldId="1062"/>
            <ac:cxnSpMk id="7" creationId="{FEC544A1-3466-8C52-7E31-81E7DBAB05F1}"/>
          </ac:cxnSpMkLst>
        </pc:cxnChg>
      </pc:sldChg>
      <pc:sldChg chg="addSp delSp modSp add del mod">
        <pc:chgData name="Andreas Koksrud" userId="9d9beba6-c052-407a-8599-c781a677a996" providerId="ADAL" clId="{9D219B4E-D3EC-4F74-A694-D7B0E84BD3E5}" dt="2025-01-05T14:20:31.591" v="6055" actId="14100"/>
        <pc:sldMkLst>
          <pc:docMk/>
          <pc:sldMk cId="2532558818" sldId="1063"/>
        </pc:sldMkLst>
        <pc:spChg chg="mod">
          <ac:chgData name="Andreas Koksrud" userId="9d9beba6-c052-407a-8599-c781a677a996" providerId="ADAL" clId="{9D219B4E-D3EC-4F74-A694-D7B0E84BD3E5}" dt="2025-01-05T14:20:25.254" v="6053" actId="20577"/>
          <ac:spMkLst>
            <pc:docMk/>
            <pc:sldMk cId="2532558818" sldId="1063"/>
            <ac:spMk id="14" creationId="{298726E0-FDFC-62D6-0C8E-CE7D81CA74BD}"/>
          </ac:spMkLst>
        </pc:spChg>
        <pc:picChg chg="add mod">
          <ac:chgData name="Andreas Koksrud" userId="9d9beba6-c052-407a-8599-c781a677a996" providerId="ADAL" clId="{9D219B4E-D3EC-4F74-A694-D7B0E84BD3E5}" dt="2025-01-03T14:19:00.534" v="5609" actId="1076"/>
          <ac:picMkLst>
            <pc:docMk/>
            <pc:sldMk cId="2532558818" sldId="1063"/>
            <ac:picMk id="6" creationId="{9973BC80-5EB4-F991-1433-C3ACEDAF85DB}"/>
          </ac:picMkLst>
        </pc:picChg>
        <pc:picChg chg="add mod">
          <ac:chgData name="Andreas Koksrud" userId="9d9beba6-c052-407a-8599-c781a677a996" providerId="ADAL" clId="{9D219B4E-D3EC-4F74-A694-D7B0E84BD3E5}" dt="2025-01-03T14:19:51.565" v="5651" actId="1076"/>
          <ac:picMkLst>
            <pc:docMk/>
            <pc:sldMk cId="2532558818" sldId="1063"/>
            <ac:picMk id="12" creationId="{A005417C-E4D2-07DE-25C7-AB389E1F5D71}"/>
          </ac:picMkLst>
        </pc:picChg>
        <pc:cxnChg chg="add mod">
          <ac:chgData name="Andreas Koksrud" userId="9d9beba6-c052-407a-8599-c781a677a996" providerId="ADAL" clId="{9D219B4E-D3EC-4F74-A694-D7B0E84BD3E5}" dt="2025-01-05T14:20:31.591" v="6055" actId="14100"/>
          <ac:cxnSpMkLst>
            <pc:docMk/>
            <pc:sldMk cId="2532558818" sldId="1063"/>
            <ac:cxnSpMk id="4" creationId="{1369B8B7-9692-417F-8341-05A006890125}"/>
          </ac:cxnSpMkLst>
        </pc:cxnChg>
        <pc:cxnChg chg="add mod">
          <ac:chgData name="Andreas Koksrud" userId="9d9beba6-c052-407a-8599-c781a677a996" providerId="ADAL" clId="{9D219B4E-D3EC-4F74-A694-D7B0E84BD3E5}" dt="2025-01-03T14:19:07.473" v="5611" actId="14100"/>
          <ac:cxnSpMkLst>
            <pc:docMk/>
            <pc:sldMk cId="2532558818" sldId="1063"/>
            <ac:cxnSpMk id="8" creationId="{5C43ACBC-450B-E9B9-8E0F-579827ECB481}"/>
          </ac:cxnSpMkLst>
        </pc:cxnChg>
      </pc:sldChg>
      <pc:sldChg chg="addSp delSp modSp add mod">
        <pc:chgData name="Andreas Koksrud" userId="9d9beba6-c052-407a-8599-c781a677a996" providerId="ADAL" clId="{9D219B4E-D3EC-4F74-A694-D7B0E84BD3E5}" dt="2025-01-05T14:21:52.674" v="6151" actId="14100"/>
        <pc:sldMkLst>
          <pc:docMk/>
          <pc:sldMk cId="1876223666" sldId="1064"/>
        </pc:sldMkLst>
        <pc:spChg chg="mod">
          <ac:chgData name="Andreas Koksrud" userId="9d9beba6-c052-407a-8599-c781a677a996" providerId="ADAL" clId="{9D219B4E-D3EC-4F74-A694-D7B0E84BD3E5}" dt="2025-01-05T14:21:01.571" v="6142" actId="6549"/>
          <ac:spMkLst>
            <pc:docMk/>
            <pc:sldMk cId="1876223666" sldId="1064"/>
            <ac:spMk id="14" creationId="{94DC198C-FD16-25D2-3A97-67830F073C51}"/>
          </ac:spMkLst>
        </pc:spChg>
        <pc:picChg chg="add mod">
          <ac:chgData name="Andreas Koksrud" userId="9d9beba6-c052-407a-8599-c781a677a996" providerId="ADAL" clId="{9D219B4E-D3EC-4F74-A694-D7B0E84BD3E5}" dt="2025-01-03T14:21:27.531" v="5685" actId="1076"/>
          <ac:picMkLst>
            <pc:docMk/>
            <pc:sldMk cId="1876223666" sldId="1064"/>
            <ac:picMk id="5" creationId="{16E1B6F0-5857-8CB3-4064-46EE666687F1}"/>
          </ac:picMkLst>
        </pc:picChg>
        <pc:picChg chg="add mod">
          <ac:chgData name="Andreas Koksrud" userId="9d9beba6-c052-407a-8599-c781a677a996" providerId="ADAL" clId="{9D219B4E-D3EC-4F74-A694-D7B0E84BD3E5}" dt="2025-01-05T14:21:33.811" v="6147" actId="1076"/>
          <ac:picMkLst>
            <pc:docMk/>
            <pc:sldMk cId="1876223666" sldId="1064"/>
            <ac:picMk id="8" creationId="{23386E63-FE0C-659D-DCE0-F892E4CCCD1C}"/>
          </ac:picMkLst>
        </pc:picChg>
        <pc:picChg chg="add mod">
          <ac:chgData name="Andreas Koksrud" userId="9d9beba6-c052-407a-8599-c781a677a996" providerId="ADAL" clId="{9D219B4E-D3EC-4F74-A694-D7B0E84BD3E5}" dt="2025-01-03T14:22:21.614" v="5743" actId="1076"/>
          <ac:picMkLst>
            <pc:docMk/>
            <pc:sldMk cId="1876223666" sldId="1064"/>
            <ac:picMk id="11" creationId="{31A46F2A-87B0-0EF7-672A-DA18D9D21B0B}"/>
          </ac:picMkLst>
        </pc:picChg>
        <pc:cxnChg chg="add mod">
          <ac:chgData name="Andreas Koksrud" userId="9d9beba6-c052-407a-8599-c781a677a996" providerId="ADAL" clId="{9D219B4E-D3EC-4F74-A694-D7B0E84BD3E5}" dt="2025-01-03T14:21:33.264" v="5687" actId="14100"/>
          <ac:cxnSpMkLst>
            <pc:docMk/>
            <pc:sldMk cId="1876223666" sldId="1064"/>
            <ac:cxnSpMk id="7" creationId="{ED44ECF7-6406-3CAE-B740-79EC32625B68}"/>
          </ac:cxnSpMkLst>
        </pc:cxnChg>
        <pc:cxnChg chg="add mod">
          <ac:chgData name="Andreas Koksrud" userId="9d9beba6-c052-407a-8599-c781a677a996" providerId="ADAL" clId="{9D219B4E-D3EC-4F74-A694-D7B0E84BD3E5}" dt="2025-01-05T14:21:43.665" v="6149" actId="14100"/>
          <ac:cxnSpMkLst>
            <pc:docMk/>
            <pc:sldMk cId="1876223666" sldId="1064"/>
            <ac:cxnSpMk id="9" creationId="{1962A904-A313-4261-B08F-CB5CBD0534D8}"/>
          </ac:cxnSpMkLst>
        </pc:cxnChg>
        <pc:cxnChg chg="add mod">
          <ac:chgData name="Andreas Koksrud" userId="9d9beba6-c052-407a-8599-c781a677a996" providerId="ADAL" clId="{9D219B4E-D3EC-4F74-A694-D7B0E84BD3E5}" dt="2025-01-05T14:21:52.674" v="6151" actId="14100"/>
          <ac:cxnSpMkLst>
            <pc:docMk/>
            <pc:sldMk cId="1876223666" sldId="1064"/>
            <ac:cxnSpMk id="12" creationId="{08A8D505-E58A-97BD-74E5-A95D86A8970C}"/>
          </ac:cxnSpMkLst>
        </pc:cxnChg>
        <pc:cxnChg chg="add mod">
          <ac:chgData name="Andreas Koksrud" userId="9d9beba6-c052-407a-8599-c781a677a996" providerId="ADAL" clId="{9D219B4E-D3EC-4F74-A694-D7B0E84BD3E5}" dt="2025-01-05T14:21:09.251" v="6143" actId="14100"/>
          <ac:cxnSpMkLst>
            <pc:docMk/>
            <pc:sldMk cId="1876223666" sldId="1064"/>
            <ac:cxnSpMk id="13" creationId="{5B3A0FA8-989F-F09E-48C2-1C125B6437A1}"/>
          </ac:cxnSpMkLst>
        </pc:cxnChg>
      </pc:sldChg>
      <pc:sldChg chg="add del">
        <pc:chgData name="Andreas Koksrud" userId="9d9beba6-c052-407a-8599-c781a677a996" providerId="ADAL" clId="{9D219B4E-D3EC-4F74-A694-D7B0E84BD3E5}" dt="2025-01-05T15:07:36.328" v="8551" actId="2696"/>
        <pc:sldMkLst>
          <pc:docMk/>
          <pc:sldMk cId="667583283" sldId="1065"/>
        </pc:sldMkLst>
      </pc:sldChg>
      <pc:sldChg chg="addSp delSp modSp add mod">
        <pc:chgData name="Andreas Koksrud" userId="9d9beba6-c052-407a-8599-c781a677a996" providerId="ADAL" clId="{9D219B4E-D3EC-4F74-A694-D7B0E84BD3E5}" dt="2025-01-05T14:26:58.376" v="6368" actId="14100"/>
        <pc:sldMkLst>
          <pc:docMk/>
          <pc:sldMk cId="3824006659" sldId="1066"/>
        </pc:sldMkLst>
        <pc:spChg chg="mod">
          <ac:chgData name="Andreas Koksrud" userId="9d9beba6-c052-407a-8599-c781a677a996" providerId="ADAL" clId="{9D219B4E-D3EC-4F74-A694-D7B0E84BD3E5}" dt="2025-01-05T14:26:00.030" v="6357" actId="20577"/>
          <ac:spMkLst>
            <pc:docMk/>
            <pc:sldMk cId="3824006659" sldId="1066"/>
            <ac:spMk id="14" creationId="{12A2BDF9-7252-3840-771F-BE41EAA13485}"/>
          </ac:spMkLst>
        </pc:spChg>
        <pc:picChg chg="mod">
          <ac:chgData name="Andreas Koksrud" userId="9d9beba6-c052-407a-8599-c781a677a996" providerId="ADAL" clId="{9D219B4E-D3EC-4F74-A694-D7B0E84BD3E5}" dt="2025-01-05T14:22:44.351" v="6162" actId="1076"/>
          <ac:picMkLst>
            <pc:docMk/>
            <pc:sldMk cId="3824006659" sldId="1066"/>
            <ac:picMk id="8" creationId="{F0C4DEC7-184C-2CF9-BAD6-CE5E2ECF4C87}"/>
          </ac:picMkLst>
        </pc:picChg>
        <pc:picChg chg="add mod">
          <ac:chgData name="Andreas Koksrud" userId="9d9beba6-c052-407a-8599-c781a677a996" providerId="ADAL" clId="{9D219B4E-D3EC-4F74-A694-D7B0E84BD3E5}" dt="2025-01-05T14:26:51.658" v="6366" actId="1076"/>
          <ac:picMkLst>
            <pc:docMk/>
            <pc:sldMk cId="3824006659" sldId="1066"/>
            <ac:picMk id="21" creationId="{02F3E409-05AE-94AB-BB7B-4F1941AF1FC0}"/>
          </ac:picMkLst>
        </pc:picChg>
        <pc:cxnChg chg="mod">
          <ac:chgData name="Andreas Koksrud" userId="9d9beba6-c052-407a-8599-c781a677a996" providerId="ADAL" clId="{9D219B4E-D3EC-4F74-A694-D7B0E84BD3E5}" dt="2025-01-05T14:22:51.224" v="6164" actId="14100"/>
          <ac:cxnSpMkLst>
            <pc:docMk/>
            <pc:sldMk cId="3824006659" sldId="1066"/>
            <ac:cxnSpMk id="9" creationId="{835BC378-2CD9-1A54-4113-81C6B9FFAD92}"/>
          </ac:cxnSpMkLst>
        </pc:cxnChg>
        <pc:cxnChg chg="mod">
          <ac:chgData name="Andreas Koksrud" userId="9d9beba6-c052-407a-8599-c781a677a996" providerId="ADAL" clId="{9D219B4E-D3EC-4F74-A694-D7B0E84BD3E5}" dt="2025-01-05T14:22:56.875" v="6166" actId="14100"/>
          <ac:cxnSpMkLst>
            <pc:docMk/>
            <pc:sldMk cId="3824006659" sldId="1066"/>
            <ac:cxnSpMk id="12" creationId="{DF545A69-479A-BA67-BC72-83116D935402}"/>
          </ac:cxnSpMkLst>
        </pc:cxnChg>
        <pc:cxnChg chg="add mod ord">
          <ac:chgData name="Andreas Koksrud" userId="9d9beba6-c052-407a-8599-c781a677a996" providerId="ADAL" clId="{9D219B4E-D3EC-4F74-A694-D7B0E84BD3E5}" dt="2025-01-05T14:26:58.376" v="6368" actId="14100"/>
          <ac:cxnSpMkLst>
            <pc:docMk/>
            <pc:sldMk cId="3824006659" sldId="1066"/>
            <ac:cxnSpMk id="18" creationId="{3D6CB7A3-E339-2C41-671F-1A927C9250E5}"/>
          </ac:cxnSpMkLst>
        </pc:cxnChg>
      </pc:sldChg>
      <pc:sldChg chg="addSp delSp modSp add mod">
        <pc:chgData name="Andreas Koksrud" userId="9d9beba6-c052-407a-8599-c781a677a996" providerId="ADAL" clId="{9D219B4E-D3EC-4F74-A694-D7B0E84BD3E5}" dt="2025-01-25T18:26:28.373" v="18583" actId="167"/>
        <pc:sldMkLst>
          <pc:docMk/>
          <pc:sldMk cId="2448159128" sldId="1067"/>
        </pc:sldMkLst>
        <pc:spChg chg="add mod">
          <ac:chgData name="Andreas Koksrud" userId="9d9beba6-c052-407a-8599-c781a677a996" providerId="ADAL" clId="{9D219B4E-D3EC-4F74-A694-D7B0E84BD3E5}" dt="2025-01-25T18:26:07.934" v="18570" actId="1076"/>
          <ac:spMkLst>
            <pc:docMk/>
            <pc:sldMk cId="2448159128" sldId="1067"/>
            <ac:spMk id="2" creationId="{17407E82-4044-D10F-8E7D-0919489AB0BD}"/>
          </ac:spMkLst>
        </pc:spChg>
        <pc:spChg chg="mod">
          <ac:chgData name="Andreas Koksrud" userId="9d9beba6-c052-407a-8599-c781a677a996" providerId="ADAL" clId="{9D219B4E-D3EC-4F74-A694-D7B0E84BD3E5}" dt="2025-01-16T18:13:21.144" v="11319" actId="6549"/>
          <ac:spMkLst>
            <pc:docMk/>
            <pc:sldMk cId="2448159128" sldId="1067"/>
            <ac:spMk id="4" creationId="{15C816C8-9BFE-8B8E-A315-D16D82BC7DE1}"/>
          </ac:spMkLst>
        </pc:spChg>
        <pc:spChg chg="add mod">
          <ac:chgData name="Andreas Koksrud" userId="9d9beba6-c052-407a-8599-c781a677a996" providerId="ADAL" clId="{9D219B4E-D3EC-4F74-A694-D7B0E84BD3E5}" dt="2025-01-25T18:26:10.264" v="18571" actId="1076"/>
          <ac:spMkLst>
            <pc:docMk/>
            <pc:sldMk cId="2448159128" sldId="1067"/>
            <ac:spMk id="5" creationId="{DC804BEA-9D55-028A-9DF7-E47E12CB1108}"/>
          </ac:spMkLst>
        </pc:spChg>
        <pc:spChg chg="add mod">
          <ac:chgData name="Andreas Koksrud" userId="9d9beba6-c052-407a-8599-c781a677a996" providerId="ADAL" clId="{9D219B4E-D3EC-4F74-A694-D7B0E84BD3E5}" dt="2025-01-25T18:26:21.073" v="18582" actId="1076"/>
          <ac:spMkLst>
            <pc:docMk/>
            <pc:sldMk cId="2448159128" sldId="1067"/>
            <ac:spMk id="7" creationId="{6A03BB69-C7EA-A17F-2DB6-F4EB19563E00}"/>
          </ac:spMkLst>
        </pc:spChg>
        <pc:spChg chg="add mod">
          <ac:chgData name="Andreas Koksrud" userId="9d9beba6-c052-407a-8599-c781a677a996" providerId="ADAL" clId="{9D219B4E-D3EC-4F74-A694-D7B0E84BD3E5}" dt="2025-01-25T18:26:05.174" v="18569" actId="1076"/>
          <ac:spMkLst>
            <pc:docMk/>
            <pc:sldMk cId="2448159128" sldId="1067"/>
            <ac:spMk id="8" creationId="{22455461-4A88-5A7A-39D4-6501699F0B60}"/>
          </ac:spMkLst>
        </pc:spChg>
        <pc:spChg chg="mod">
          <ac:chgData name="Andreas Koksrud" userId="9d9beba6-c052-407a-8599-c781a677a996" providerId="ADAL" clId="{9D219B4E-D3EC-4F74-A694-D7B0E84BD3E5}" dt="2025-01-18T14:28:17.235" v="14436" actId="20577"/>
          <ac:spMkLst>
            <pc:docMk/>
            <pc:sldMk cId="2448159128" sldId="1067"/>
            <ac:spMk id="180" creationId="{7F92D561-07B5-36A1-59C4-2F391D36E24A}"/>
          </ac:spMkLst>
        </pc:spChg>
        <pc:spChg chg="mod ord">
          <ac:chgData name="Andreas Koksrud" userId="9d9beba6-c052-407a-8599-c781a677a996" providerId="ADAL" clId="{9D219B4E-D3EC-4F74-A694-D7B0E84BD3E5}" dt="2025-01-25T18:26:28.373" v="18583" actId="167"/>
          <ac:spMkLst>
            <pc:docMk/>
            <pc:sldMk cId="2448159128" sldId="1067"/>
            <ac:spMk id="181" creationId="{9241B319-F4E1-3FA8-A84E-7A9C91E310C7}"/>
          </ac:spMkLst>
        </pc:spChg>
      </pc:sldChg>
      <pc:sldChg chg="addSp delSp modSp add mod">
        <pc:chgData name="Andreas Koksrud" userId="9d9beba6-c052-407a-8599-c781a677a996" providerId="ADAL" clId="{9D219B4E-D3EC-4F74-A694-D7B0E84BD3E5}" dt="2025-01-18T14:31:48.102" v="14479" actId="20577"/>
        <pc:sldMkLst>
          <pc:docMk/>
          <pc:sldMk cId="3922871685" sldId="1068"/>
        </pc:sldMkLst>
        <pc:spChg chg="add mod">
          <ac:chgData name="Andreas Koksrud" userId="9d9beba6-c052-407a-8599-c781a677a996" providerId="ADAL" clId="{9D219B4E-D3EC-4F74-A694-D7B0E84BD3E5}" dt="2025-01-18T14:31:48.102" v="14479" actId="20577"/>
          <ac:spMkLst>
            <pc:docMk/>
            <pc:sldMk cId="3922871685" sldId="1068"/>
            <ac:spMk id="8" creationId="{C04ED2D7-D0F0-7E78-8D27-7BC11B851976}"/>
          </ac:spMkLst>
        </pc:spChg>
        <pc:spChg chg="add mod">
          <ac:chgData name="Andreas Koksrud" userId="9d9beba6-c052-407a-8599-c781a677a996" providerId="ADAL" clId="{9D219B4E-D3EC-4F74-A694-D7B0E84BD3E5}" dt="2025-01-17T09:03:13.642" v="14115" actId="14100"/>
          <ac:spMkLst>
            <pc:docMk/>
            <pc:sldMk cId="3922871685" sldId="1068"/>
            <ac:spMk id="9" creationId="{D641B230-14CF-4E1B-75AE-838521698AC6}"/>
          </ac:spMkLst>
        </pc:spChg>
        <pc:spChg chg="add mod">
          <ac:chgData name="Andreas Koksrud" userId="9d9beba6-c052-407a-8599-c781a677a996" providerId="ADAL" clId="{9D219B4E-D3EC-4F74-A694-D7B0E84BD3E5}" dt="2025-01-17T09:00:31.437" v="14093" actId="1582"/>
          <ac:spMkLst>
            <pc:docMk/>
            <pc:sldMk cId="3922871685" sldId="1068"/>
            <ac:spMk id="10" creationId="{BC99BF2C-5C1D-D17D-4571-0A6B785403C9}"/>
          </ac:spMkLst>
        </pc:spChg>
        <pc:spChg chg="add mod">
          <ac:chgData name="Andreas Koksrud" userId="9d9beba6-c052-407a-8599-c781a677a996" providerId="ADAL" clId="{9D219B4E-D3EC-4F74-A694-D7B0E84BD3E5}" dt="2025-01-17T09:01:35.258" v="14105" actId="1076"/>
          <ac:spMkLst>
            <pc:docMk/>
            <pc:sldMk cId="3922871685" sldId="1068"/>
            <ac:spMk id="11" creationId="{FC16C908-3FBA-DFDD-23E5-B008BFDC1020}"/>
          </ac:spMkLst>
        </pc:spChg>
        <pc:spChg chg="mod">
          <ac:chgData name="Andreas Koksrud" userId="9d9beba6-c052-407a-8599-c781a677a996" providerId="ADAL" clId="{9D219B4E-D3EC-4F74-A694-D7B0E84BD3E5}" dt="2025-01-17T08:59:12.610" v="13992" actId="1076"/>
          <ac:spMkLst>
            <pc:docMk/>
            <pc:sldMk cId="3922871685" sldId="1068"/>
            <ac:spMk id="15" creationId="{43655739-A879-25DE-7F96-20C93B67494A}"/>
          </ac:spMkLst>
        </pc:spChg>
        <pc:spChg chg="add mod">
          <ac:chgData name="Andreas Koksrud" userId="9d9beba6-c052-407a-8599-c781a677a996" providerId="ADAL" clId="{9D219B4E-D3EC-4F74-A694-D7B0E84BD3E5}" dt="2025-01-17T09:01:43.078" v="14107" actId="571"/>
          <ac:spMkLst>
            <pc:docMk/>
            <pc:sldMk cId="3922871685" sldId="1068"/>
            <ac:spMk id="19" creationId="{98901B01-05F4-CC14-078A-2AE804609EFE}"/>
          </ac:spMkLst>
        </pc:spChg>
        <pc:spChg chg="add mod">
          <ac:chgData name="Andreas Koksrud" userId="9d9beba6-c052-407a-8599-c781a677a996" providerId="ADAL" clId="{9D219B4E-D3EC-4F74-A694-D7B0E84BD3E5}" dt="2025-01-17T09:01:50.918" v="14108" actId="571"/>
          <ac:spMkLst>
            <pc:docMk/>
            <pc:sldMk cId="3922871685" sldId="1068"/>
            <ac:spMk id="20" creationId="{31AD7853-3F67-1E25-E6BA-A88B73AC422B}"/>
          </ac:spMkLst>
        </pc:spChg>
        <pc:spChg chg="mod">
          <ac:chgData name="Andreas Koksrud" userId="9d9beba6-c052-407a-8599-c781a677a996" providerId="ADAL" clId="{9D219B4E-D3EC-4F74-A694-D7B0E84BD3E5}" dt="2025-01-17T08:38:58.986" v="12757" actId="20577"/>
          <ac:spMkLst>
            <pc:docMk/>
            <pc:sldMk cId="3922871685" sldId="1068"/>
            <ac:spMk id="180" creationId="{435065E8-00D7-6160-3A53-DCBBD8EE3587}"/>
          </ac:spMkLst>
        </pc:spChg>
        <pc:spChg chg="mod">
          <ac:chgData name="Andreas Koksrud" userId="9d9beba6-c052-407a-8599-c781a677a996" providerId="ADAL" clId="{9D219B4E-D3EC-4F74-A694-D7B0E84BD3E5}" dt="2025-01-17T08:59:55.118" v="14087" actId="20577"/>
          <ac:spMkLst>
            <pc:docMk/>
            <pc:sldMk cId="3922871685" sldId="1068"/>
            <ac:spMk id="181" creationId="{ACF7F178-E93F-0CC2-DA62-C6E027CF9C3C}"/>
          </ac:spMkLst>
        </pc:spChg>
        <pc:cxnChg chg="add mod">
          <ac:chgData name="Andreas Koksrud" userId="9d9beba6-c052-407a-8599-c781a677a996" providerId="ADAL" clId="{9D219B4E-D3EC-4F74-A694-D7B0E84BD3E5}" dt="2025-01-17T09:02:41.198" v="14111" actId="208"/>
          <ac:cxnSpMkLst>
            <pc:docMk/>
            <pc:sldMk cId="3922871685" sldId="1068"/>
            <ac:cxnSpMk id="22" creationId="{22315A31-6535-5C5B-B360-3300ED3C8CCC}"/>
          </ac:cxnSpMkLst>
        </pc:cxnChg>
        <pc:cxnChg chg="add mod">
          <ac:chgData name="Andreas Koksrud" userId="9d9beba6-c052-407a-8599-c781a677a996" providerId="ADAL" clId="{9D219B4E-D3EC-4F74-A694-D7B0E84BD3E5}" dt="2025-01-17T09:03:00.671" v="14114" actId="14100"/>
          <ac:cxnSpMkLst>
            <pc:docMk/>
            <pc:sldMk cId="3922871685" sldId="1068"/>
            <ac:cxnSpMk id="24" creationId="{13A7BA5D-675E-C97B-46E6-1C1CE8FB2C8D}"/>
          </ac:cxnSpMkLst>
        </pc:cxnChg>
      </pc:sldChg>
      <pc:sldChg chg="addSp delSp modSp add mod">
        <pc:chgData name="Andreas Koksrud" userId="9d9beba6-c052-407a-8599-c781a677a996" providerId="ADAL" clId="{9D219B4E-D3EC-4F74-A694-D7B0E84BD3E5}" dt="2025-01-18T14:41:49.422" v="14705" actId="108"/>
        <pc:sldMkLst>
          <pc:docMk/>
          <pc:sldMk cId="2054135966" sldId="1069"/>
        </pc:sldMkLst>
        <pc:spChg chg="add mod">
          <ac:chgData name="Andreas Koksrud" userId="9d9beba6-c052-407a-8599-c781a677a996" providerId="ADAL" clId="{9D219B4E-D3EC-4F74-A694-D7B0E84BD3E5}" dt="2025-01-18T14:38:54.838" v="14564" actId="14100"/>
          <ac:spMkLst>
            <pc:docMk/>
            <pc:sldMk cId="2054135966" sldId="1069"/>
            <ac:spMk id="8" creationId="{45B8A00B-09A6-C3F8-B0A2-13CB713863BC}"/>
          </ac:spMkLst>
        </pc:spChg>
        <pc:spChg chg="add mod">
          <ac:chgData name="Andreas Koksrud" userId="9d9beba6-c052-407a-8599-c781a677a996" providerId="ADAL" clId="{9D219B4E-D3EC-4F74-A694-D7B0E84BD3E5}" dt="2025-01-17T09:04:17.138" v="14181" actId="6549"/>
          <ac:spMkLst>
            <pc:docMk/>
            <pc:sldMk cId="2054135966" sldId="1069"/>
            <ac:spMk id="12" creationId="{3DA9EC79-63EC-C2ED-69AC-DC5A4257B276}"/>
          </ac:spMkLst>
        </pc:spChg>
        <pc:spChg chg="mod">
          <ac:chgData name="Andreas Koksrud" userId="9d9beba6-c052-407a-8599-c781a677a996" providerId="ADAL" clId="{9D219B4E-D3EC-4F74-A694-D7B0E84BD3E5}" dt="2025-01-18T14:41:49.422" v="14705" actId="108"/>
          <ac:spMkLst>
            <pc:docMk/>
            <pc:sldMk cId="2054135966" sldId="1069"/>
            <ac:spMk id="14" creationId="{FF164231-14CC-EB3B-48E2-6F07745D46E0}"/>
          </ac:spMkLst>
        </pc:spChg>
        <pc:spChg chg="mod">
          <ac:chgData name="Andreas Koksrud" userId="9d9beba6-c052-407a-8599-c781a677a996" providerId="ADAL" clId="{9D219B4E-D3EC-4F74-A694-D7B0E84BD3E5}" dt="2025-01-17T08:31:54.330" v="12426" actId="20577"/>
          <ac:spMkLst>
            <pc:docMk/>
            <pc:sldMk cId="2054135966" sldId="1069"/>
            <ac:spMk id="180" creationId="{1729A20E-A435-2590-7DC1-B3CEC27D2559}"/>
          </ac:spMkLst>
        </pc:spChg>
        <pc:spChg chg="mod">
          <ac:chgData name="Andreas Koksrud" userId="9d9beba6-c052-407a-8599-c781a677a996" providerId="ADAL" clId="{9D219B4E-D3EC-4F74-A694-D7B0E84BD3E5}" dt="2025-01-18T14:40:35.376" v="14700" actId="20577"/>
          <ac:spMkLst>
            <pc:docMk/>
            <pc:sldMk cId="2054135966" sldId="1069"/>
            <ac:spMk id="181" creationId="{6BF03952-01C6-D1F2-9076-A81F225BD37F}"/>
          </ac:spMkLst>
        </pc:spChg>
        <pc:cxnChg chg="add mod">
          <ac:chgData name="Andreas Koksrud" userId="9d9beba6-c052-407a-8599-c781a677a996" providerId="ADAL" clId="{9D219B4E-D3EC-4F74-A694-D7B0E84BD3E5}" dt="2025-01-18T14:41:19.649" v="14702" actId="14100"/>
          <ac:cxnSpMkLst>
            <pc:docMk/>
            <pc:sldMk cId="2054135966" sldId="1069"/>
            <ac:cxnSpMk id="9" creationId="{8D9AE7AF-F1C8-9576-36FB-A908A4D38767}"/>
          </ac:cxnSpMkLst>
        </pc:cxnChg>
      </pc:sldChg>
      <pc:sldChg chg="add del">
        <pc:chgData name="Andreas Koksrud" userId="9d9beba6-c052-407a-8599-c781a677a996" providerId="ADAL" clId="{9D219B4E-D3EC-4F74-A694-D7B0E84BD3E5}" dt="2025-01-18T14:52:04.279" v="15221" actId="2696"/>
        <pc:sldMkLst>
          <pc:docMk/>
          <pc:sldMk cId="486881678" sldId="1070"/>
        </pc:sldMkLst>
      </pc:sldChg>
      <pc:sldChg chg="addSp delSp modSp add mod">
        <pc:chgData name="Andreas Koksrud" userId="9d9beba6-c052-407a-8599-c781a677a996" providerId="ADAL" clId="{9D219B4E-D3EC-4F74-A694-D7B0E84BD3E5}" dt="2025-01-21T08:31:32.719" v="17251" actId="14100"/>
        <pc:sldMkLst>
          <pc:docMk/>
          <pc:sldMk cId="2083071959" sldId="1070"/>
        </pc:sldMkLst>
        <pc:spChg chg="mod">
          <ac:chgData name="Andreas Koksrud" userId="9d9beba6-c052-407a-8599-c781a677a996" providerId="ADAL" clId="{9D219B4E-D3EC-4F74-A694-D7B0E84BD3E5}" dt="2025-01-18T14:52:21.734" v="15277" actId="20577"/>
          <ac:spMkLst>
            <pc:docMk/>
            <pc:sldMk cId="2083071959" sldId="1070"/>
            <ac:spMk id="2" creationId="{092F375E-88F1-2491-C4B4-4FFB2575B3FC}"/>
          </ac:spMkLst>
        </pc:spChg>
        <pc:spChg chg="mod">
          <ac:chgData name="Andreas Koksrud" userId="9d9beba6-c052-407a-8599-c781a677a996" providerId="ADAL" clId="{9D219B4E-D3EC-4F74-A694-D7B0E84BD3E5}" dt="2025-01-18T21:50:15.883" v="16363" actId="1035"/>
          <ac:spMkLst>
            <pc:docMk/>
            <pc:sldMk cId="2083071959" sldId="1070"/>
            <ac:spMk id="3" creationId="{0AB21190-EB15-A051-46E9-CEBD6C7A1F13}"/>
          </ac:spMkLst>
        </pc:spChg>
        <pc:spChg chg="mod ord">
          <ac:chgData name="Andreas Koksrud" userId="9d9beba6-c052-407a-8599-c781a677a996" providerId="ADAL" clId="{9D219B4E-D3EC-4F74-A694-D7B0E84BD3E5}" dt="2025-01-20T09:38:13.524" v="17109" actId="20577"/>
          <ac:spMkLst>
            <pc:docMk/>
            <pc:sldMk cId="2083071959" sldId="1070"/>
            <ac:spMk id="4" creationId="{7345CD42-B411-4D2A-D01B-8D68EE7AF675}"/>
          </ac:spMkLst>
        </pc:spChg>
        <pc:spChg chg="add mod">
          <ac:chgData name="Andreas Koksrud" userId="9d9beba6-c052-407a-8599-c781a677a996" providerId="ADAL" clId="{9D219B4E-D3EC-4F74-A694-D7B0E84BD3E5}" dt="2025-01-20T09:50:10.119" v="17250" actId="207"/>
          <ac:spMkLst>
            <pc:docMk/>
            <pc:sldMk cId="2083071959" sldId="1070"/>
            <ac:spMk id="5" creationId="{FE1F936E-40F2-8C4A-080D-CE7B1F9D5E1C}"/>
          </ac:spMkLst>
        </pc:spChg>
        <pc:spChg chg="add mod">
          <ac:chgData name="Andreas Koksrud" userId="9d9beba6-c052-407a-8599-c781a677a996" providerId="ADAL" clId="{9D219B4E-D3EC-4F74-A694-D7B0E84BD3E5}" dt="2025-01-21T08:31:32.719" v="17251" actId="14100"/>
          <ac:spMkLst>
            <pc:docMk/>
            <pc:sldMk cId="2083071959" sldId="1070"/>
            <ac:spMk id="6" creationId="{8EEBF917-D4B3-C4CE-49B9-F68982137E75}"/>
          </ac:spMkLst>
        </pc:spChg>
        <pc:spChg chg="add mod">
          <ac:chgData name="Andreas Koksrud" userId="9d9beba6-c052-407a-8599-c781a677a996" providerId="ADAL" clId="{9D219B4E-D3EC-4F74-A694-D7B0E84BD3E5}" dt="2025-01-20T09:36:21.642" v="16882" actId="1076"/>
          <ac:spMkLst>
            <pc:docMk/>
            <pc:sldMk cId="2083071959" sldId="1070"/>
            <ac:spMk id="14" creationId="{B5D09F98-57C2-6659-10CE-78095E241F45}"/>
          </ac:spMkLst>
        </pc:spChg>
        <pc:spChg chg="add mod">
          <ac:chgData name="Andreas Koksrud" userId="9d9beba6-c052-407a-8599-c781a677a996" providerId="ADAL" clId="{9D219B4E-D3EC-4F74-A694-D7B0E84BD3E5}" dt="2025-01-20T09:36:21.642" v="16882" actId="1076"/>
          <ac:spMkLst>
            <pc:docMk/>
            <pc:sldMk cId="2083071959" sldId="1070"/>
            <ac:spMk id="15" creationId="{B86997E6-E0AE-8C7D-2058-577A92BBA6AF}"/>
          </ac:spMkLst>
        </pc:spChg>
        <pc:picChg chg="add mod">
          <ac:chgData name="Andreas Koksrud" userId="9d9beba6-c052-407a-8599-c781a677a996" providerId="ADAL" clId="{9D219B4E-D3EC-4F74-A694-D7B0E84BD3E5}" dt="2025-01-18T21:51:08.088" v="16396" actId="1035"/>
          <ac:picMkLst>
            <pc:docMk/>
            <pc:sldMk cId="2083071959" sldId="1070"/>
            <ac:picMk id="7" creationId="{F24743F4-D6DE-D862-2B9F-FDE3E075785B}"/>
          </ac:picMkLst>
        </pc:picChg>
        <pc:picChg chg="add del mod modCrop">
          <ac:chgData name="Andreas Koksrud" userId="9d9beba6-c052-407a-8599-c781a677a996" providerId="ADAL" clId="{9D219B4E-D3EC-4F74-A694-D7B0E84BD3E5}" dt="2025-01-18T21:51:24.697" v="16409" actId="1036"/>
          <ac:picMkLst>
            <pc:docMk/>
            <pc:sldMk cId="2083071959" sldId="1070"/>
            <ac:picMk id="11" creationId="{11D6D721-4C30-285C-2D82-34CD1433B421}"/>
          </ac:picMkLst>
        </pc:picChg>
        <pc:cxnChg chg="add mod">
          <ac:chgData name="Andreas Koksrud" userId="9d9beba6-c052-407a-8599-c781a677a996" providerId="ADAL" clId="{9D219B4E-D3EC-4F74-A694-D7B0E84BD3E5}" dt="2025-01-21T08:31:32.719" v="17251" actId="14100"/>
          <ac:cxnSpMkLst>
            <pc:docMk/>
            <pc:sldMk cId="2083071959" sldId="1070"/>
            <ac:cxnSpMk id="9" creationId="{01A147AF-0884-0C6F-3B9C-29C4927C12CE}"/>
          </ac:cxnSpMkLst>
        </pc:cxnChg>
        <pc:cxnChg chg="add mod">
          <ac:chgData name="Andreas Koksrud" userId="9d9beba6-c052-407a-8599-c781a677a996" providerId="ADAL" clId="{9D219B4E-D3EC-4F74-A694-D7B0E84BD3E5}" dt="2025-01-20T09:36:21.642" v="16882" actId="1076"/>
          <ac:cxnSpMkLst>
            <pc:docMk/>
            <pc:sldMk cId="2083071959" sldId="1070"/>
            <ac:cxnSpMk id="16" creationId="{9EBF321A-4542-63EA-ADC2-8BED87AAF0CF}"/>
          </ac:cxnSpMkLst>
        </pc:cxnChg>
      </pc:sldChg>
      <pc:sldChg chg="delSp modSp add mod">
        <pc:chgData name="Andreas Koksrud" userId="9d9beba6-c052-407a-8599-c781a677a996" providerId="ADAL" clId="{9D219B4E-D3EC-4F74-A694-D7B0E84BD3E5}" dt="2025-01-25T18:31:26.389" v="18774" actId="20577"/>
        <pc:sldMkLst>
          <pc:docMk/>
          <pc:sldMk cId="2755040737" sldId="1071"/>
        </pc:sldMkLst>
        <pc:spChg chg="mod">
          <ac:chgData name="Andreas Koksrud" userId="9d9beba6-c052-407a-8599-c781a677a996" providerId="ADAL" clId="{9D219B4E-D3EC-4F74-A694-D7B0E84BD3E5}" dt="2025-01-25T18:24:11.464" v="18544" actId="1076"/>
          <ac:spMkLst>
            <pc:docMk/>
            <pc:sldMk cId="2755040737" sldId="1071"/>
            <ac:spMk id="2" creationId="{7912AE27-6124-9071-0A62-F9C8C0F4E476}"/>
          </ac:spMkLst>
        </pc:spChg>
        <pc:spChg chg="mod">
          <ac:chgData name="Andreas Koksrud" userId="9d9beba6-c052-407a-8599-c781a677a996" providerId="ADAL" clId="{9D219B4E-D3EC-4F74-A694-D7B0E84BD3E5}" dt="2025-01-25T18:31:26.389" v="18774" actId="20577"/>
          <ac:spMkLst>
            <pc:docMk/>
            <pc:sldMk cId="2755040737" sldId="1071"/>
            <ac:spMk id="181" creationId="{4F1104B9-B353-FAAB-A403-60EDDF2526B0}"/>
          </ac:spMkLst>
        </pc:spChg>
      </pc:sldChg>
    </pc:docChg>
  </pc:docChgLst>
  <pc:docChgLst>
    <pc:chgData name="Andreas Koksrud" userId="9d9beba6-c052-407a-8599-c781a677a996" providerId="ADAL" clId="{79F52DE1-2377-4FB0-89D9-CF61315684F7}"/>
    <pc:docChg chg="undo custSel addSld delSld modSld modSection">
      <pc:chgData name="Andreas Koksrud" userId="9d9beba6-c052-407a-8599-c781a677a996" providerId="ADAL" clId="{79F52DE1-2377-4FB0-89D9-CF61315684F7}" dt="2024-10-04T13:11:34.139" v="5705" actId="20577"/>
      <pc:docMkLst>
        <pc:docMk/>
      </pc:docMkLst>
      <pc:sldChg chg="addSp modSp mod">
        <pc:chgData name="Andreas Koksrud" userId="9d9beba6-c052-407a-8599-c781a677a996" providerId="ADAL" clId="{79F52DE1-2377-4FB0-89D9-CF61315684F7}" dt="2024-10-03T06:41:45.344" v="3066" actId="14100"/>
        <pc:sldMkLst>
          <pc:docMk/>
          <pc:sldMk cId="197388729" sldId="808"/>
        </pc:sldMkLst>
      </pc:sldChg>
      <pc:sldChg chg="modSp">
        <pc:chgData name="Andreas Koksrud" userId="9d9beba6-c052-407a-8599-c781a677a996" providerId="ADAL" clId="{79F52DE1-2377-4FB0-89D9-CF61315684F7}" dt="2024-10-02T18:56:06.865" v="6"/>
        <pc:sldMkLst>
          <pc:docMk/>
          <pc:sldMk cId="3219145646" sldId="894"/>
        </pc:sldMkLst>
      </pc:sldChg>
      <pc:sldChg chg="delSp mod">
        <pc:chgData name="Andreas Koksrud" userId="9d9beba6-c052-407a-8599-c781a677a996" providerId="ADAL" clId="{79F52DE1-2377-4FB0-89D9-CF61315684F7}" dt="2024-10-03T20:49:01.694" v="3223" actId="478"/>
        <pc:sldMkLst>
          <pc:docMk/>
          <pc:sldMk cId="2337525422" sldId="896"/>
        </pc:sldMkLst>
      </pc:sldChg>
      <pc:sldChg chg="delSp modSp del mod">
        <pc:chgData name="Andreas Koksrud" userId="9d9beba6-c052-407a-8599-c781a677a996" providerId="ADAL" clId="{79F52DE1-2377-4FB0-89D9-CF61315684F7}" dt="2024-10-02T19:49:24" v="1218" actId="2696"/>
        <pc:sldMkLst>
          <pc:docMk/>
          <pc:sldMk cId="670631779" sldId="924"/>
        </pc:sldMkLst>
      </pc:sldChg>
      <pc:sldChg chg="addSp modSp mod">
        <pc:chgData name="Andreas Koksrud" userId="9d9beba6-c052-407a-8599-c781a677a996" providerId="ADAL" clId="{79F52DE1-2377-4FB0-89D9-CF61315684F7}" dt="2024-10-02T20:21:10.929" v="2858" actId="20577"/>
        <pc:sldMkLst>
          <pc:docMk/>
          <pc:sldMk cId="3505595237" sldId="926"/>
        </pc:sldMkLst>
      </pc:sldChg>
      <pc:sldChg chg="delSp modSp mod">
        <pc:chgData name="Andreas Koksrud" userId="9d9beba6-c052-407a-8599-c781a677a996" providerId="ADAL" clId="{79F52DE1-2377-4FB0-89D9-CF61315684F7}" dt="2024-10-03T20:49:12.477" v="3224" actId="478"/>
        <pc:sldMkLst>
          <pc:docMk/>
          <pc:sldMk cId="2483814496" sldId="959"/>
        </pc:sldMkLst>
      </pc:sldChg>
      <pc:sldChg chg="modSp">
        <pc:chgData name="Andreas Koksrud" userId="9d9beba6-c052-407a-8599-c781a677a996" providerId="ADAL" clId="{79F52DE1-2377-4FB0-89D9-CF61315684F7}" dt="2024-10-02T18:56:06.865" v="6"/>
        <pc:sldMkLst>
          <pc:docMk/>
          <pc:sldMk cId="2495026824" sldId="966"/>
        </pc:sldMkLst>
      </pc:sldChg>
      <pc:sldChg chg="addSp delSp modSp mod">
        <pc:chgData name="Andreas Koksrud" userId="9d9beba6-c052-407a-8599-c781a677a996" providerId="ADAL" clId="{79F52DE1-2377-4FB0-89D9-CF61315684F7}" dt="2024-10-03T17:46:42.533" v="3222" actId="478"/>
        <pc:sldMkLst>
          <pc:docMk/>
          <pc:sldMk cId="1090692380" sldId="979"/>
        </pc:sldMkLst>
      </pc:sldChg>
      <pc:sldChg chg="modSp mod">
        <pc:chgData name="Andreas Koksrud" userId="9d9beba6-c052-407a-8599-c781a677a996" providerId="ADAL" clId="{79F52DE1-2377-4FB0-89D9-CF61315684F7}" dt="2024-10-02T18:56:39.145" v="8" actId="20577"/>
        <pc:sldMkLst>
          <pc:docMk/>
          <pc:sldMk cId="316841881" sldId="1001"/>
        </pc:sldMkLst>
      </pc:sldChg>
      <pc:sldChg chg="addSp modSp mod">
        <pc:chgData name="Andreas Koksrud" userId="9d9beba6-c052-407a-8599-c781a677a996" providerId="ADAL" clId="{79F52DE1-2377-4FB0-89D9-CF61315684F7}" dt="2024-10-02T20:16:29.870" v="2620" actId="20577"/>
        <pc:sldMkLst>
          <pc:docMk/>
          <pc:sldMk cId="891349444" sldId="1005"/>
        </pc:sldMkLst>
      </pc:sldChg>
      <pc:sldChg chg="modSp">
        <pc:chgData name="Andreas Koksrud" userId="9d9beba6-c052-407a-8599-c781a677a996" providerId="ADAL" clId="{79F52DE1-2377-4FB0-89D9-CF61315684F7}" dt="2024-10-02T18:56:06.865" v="6"/>
        <pc:sldMkLst>
          <pc:docMk/>
          <pc:sldMk cId="2145772190" sldId="1007"/>
        </pc:sldMkLst>
      </pc:sldChg>
      <pc:sldChg chg="delSp modSp mod">
        <pc:chgData name="Andreas Koksrud" userId="9d9beba6-c052-407a-8599-c781a677a996" providerId="ADAL" clId="{79F52DE1-2377-4FB0-89D9-CF61315684F7}" dt="2024-10-02T18:58:27.372" v="92" actId="20577"/>
        <pc:sldMkLst>
          <pc:docMk/>
          <pc:sldMk cId="1013024553" sldId="1008"/>
        </pc:sldMkLst>
      </pc:sldChg>
      <pc:sldChg chg="modSp mod">
        <pc:chgData name="Andreas Koksrud" userId="9d9beba6-c052-407a-8599-c781a677a996" providerId="ADAL" clId="{79F52DE1-2377-4FB0-89D9-CF61315684F7}" dt="2024-10-02T20:18:46.392" v="2646" actId="20577"/>
        <pc:sldMkLst>
          <pc:docMk/>
          <pc:sldMk cId="100088396" sldId="1010"/>
        </pc:sldMkLst>
      </pc:sldChg>
      <pc:sldChg chg="del">
        <pc:chgData name="Andreas Koksrud" userId="9d9beba6-c052-407a-8599-c781a677a996" providerId="ADAL" clId="{79F52DE1-2377-4FB0-89D9-CF61315684F7}" dt="2024-10-02T20:10:01.719" v="2077" actId="47"/>
        <pc:sldMkLst>
          <pc:docMk/>
          <pc:sldMk cId="2643775653" sldId="1012"/>
        </pc:sldMkLst>
      </pc:sldChg>
      <pc:sldChg chg="modSp">
        <pc:chgData name="Andreas Koksrud" userId="9d9beba6-c052-407a-8599-c781a677a996" providerId="ADAL" clId="{79F52DE1-2377-4FB0-89D9-CF61315684F7}" dt="2024-10-02T18:56:06.865" v="6"/>
        <pc:sldMkLst>
          <pc:docMk/>
          <pc:sldMk cId="3211870603" sldId="1014"/>
        </pc:sldMkLst>
      </pc:sldChg>
      <pc:sldChg chg="modSp">
        <pc:chgData name="Andreas Koksrud" userId="9d9beba6-c052-407a-8599-c781a677a996" providerId="ADAL" clId="{79F52DE1-2377-4FB0-89D9-CF61315684F7}" dt="2024-10-02T18:56:06.865" v="6"/>
        <pc:sldMkLst>
          <pc:docMk/>
          <pc:sldMk cId="451527966" sldId="1016"/>
        </pc:sldMkLst>
      </pc:sldChg>
      <pc:sldChg chg="addSp delSp modSp add mod">
        <pc:chgData name="Andreas Koksrud" userId="9d9beba6-c052-407a-8599-c781a677a996" providerId="ADAL" clId="{79F52DE1-2377-4FB0-89D9-CF61315684F7}" dt="2024-10-02T19:28:34.295" v="590" actId="14100"/>
        <pc:sldMkLst>
          <pc:docMk/>
          <pc:sldMk cId="2270574123" sldId="1017"/>
        </pc:sldMkLst>
      </pc:sldChg>
      <pc:sldChg chg="addSp delSp modSp add mod">
        <pc:chgData name="Andreas Koksrud" userId="9d9beba6-c052-407a-8599-c781a677a996" providerId="ADAL" clId="{79F52DE1-2377-4FB0-89D9-CF61315684F7}" dt="2024-10-02T19:37:53.603" v="954" actId="14100"/>
        <pc:sldMkLst>
          <pc:docMk/>
          <pc:sldMk cId="1095367579" sldId="1018"/>
        </pc:sldMkLst>
      </pc:sldChg>
      <pc:sldChg chg="addSp delSp modSp add mod">
        <pc:chgData name="Andreas Koksrud" userId="9d9beba6-c052-407a-8599-c781a677a996" providerId="ADAL" clId="{79F52DE1-2377-4FB0-89D9-CF61315684F7}" dt="2024-10-02T20:12:50.003" v="2248" actId="20577"/>
        <pc:sldMkLst>
          <pc:docMk/>
          <pc:sldMk cId="748438439" sldId="1019"/>
        </pc:sldMkLst>
      </pc:sldChg>
      <pc:sldChg chg="new del">
        <pc:chgData name="Andreas Koksrud" userId="9d9beba6-c052-407a-8599-c781a677a996" providerId="ADAL" clId="{79F52DE1-2377-4FB0-89D9-CF61315684F7}" dt="2024-10-02T19:38:10.057" v="955" actId="47"/>
        <pc:sldMkLst>
          <pc:docMk/>
          <pc:sldMk cId="3115818546" sldId="1019"/>
        </pc:sldMkLst>
      </pc:sldChg>
      <pc:sldChg chg="addSp delSp modSp add mod">
        <pc:chgData name="Andreas Koksrud" userId="9d9beba6-c052-407a-8599-c781a677a996" providerId="ADAL" clId="{79F52DE1-2377-4FB0-89D9-CF61315684F7}" dt="2024-10-04T13:11:34.139" v="5705" actId="20577"/>
        <pc:sldMkLst>
          <pc:docMk/>
          <pc:sldMk cId="3938706788" sldId="1020"/>
        </pc:sldMkLst>
      </pc:sldChg>
    </pc:docChg>
  </pc:docChgLst>
  <pc:docChgLst>
    <pc:chgData name="Andreas Koksrud" userId="9d9beba6-c052-407a-8599-c781a677a996" providerId="ADAL" clId="{F2264862-40DA-4FB3-86FA-97C5038692E0}"/>
    <pc:docChg chg="undo custSel addSld delSld modSld sldOrd modSection">
      <pc:chgData name="Andreas Koksrud" userId="9d9beba6-c052-407a-8599-c781a677a996" providerId="ADAL" clId="{F2264862-40DA-4FB3-86FA-97C5038692E0}" dt="2024-12-04T22:28:00.888" v="10469" actId="20577"/>
      <pc:docMkLst>
        <pc:docMk/>
      </pc:docMkLst>
      <pc:sldChg chg="modSp mod">
        <pc:chgData name="Andreas Koksrud" userId="9d9beba6-c052-407a-8599-c781a677a996" providerId="ADAL" clId="{F2264862-40DA-4FB3-86FA-97C5038692E0}" dt="2024-11-23T18:04:01.414" v="6547" actId="20577"/>
        <pc:sldMkLst>
          <pc:docMk/>
          <pc:sldMk cId="697137886" sldId="679"/>
        </pc:sldMkLst>
        <pc:spChg chg="mod">
          <ac:chgData name="Andreas Koksrud" userId="9d9beba6-c052-407a-8599-c781a677a996" providerId="ADAL" clId="{F2264862-40DA-4FB3-86FA-97C5038692E0}" dt="2024-11-23T18:04:01.414" v="6547" actId="20577"/>
          <ac:spMkLst>
            <pc:docMk/>
            <pc:sldMk cId="697137886" sldId="679"/>
            <ac:spMk id="2" creationId="{00000000-0000-0000-0000-000000000000}"/>
          </ac:spMkLst>
        </pc:spChg>
      </pc:sldChg>
      <pc:sldChg chg="modSp mod">
        <pc:chgData name="Andreas Koksrud" userId="9d9beba6-c052-407a-8599-c781a677a996" providerId="ADAL" clId="{F2264862-40DA-4FB3-86FA-97C5038692E0}" dt="2024-11-23T19:00:57.882" v="9080" actId="1036"/>
        <pc:sldMkLst>
          <pc:docMk/>
          <pc:sldMk cId="4184721091" sldId="775"/>
        </pc:sldMkLst>
        <pc:spChg chg="mod">
          <ac:chgData name="Andreas Koksrud" userId="9d9beba6-c052-407a-8599-c781a677a996" providerId="ADAL" clId="{F2264862-40DA-4FB3-86FA-97C5038692E0}" dt="2024-11-23T19:00:51.343" v="9070" actId="27636"/>
          <ac:spMkLst>
            <pc:docMk/>
            <pc:sldMk cId="4184721091" sldId="775"/>
            <ac:spMk id="181" creationId="{00000000-0000-0000-0000-000000000000}"/>
          </ac:spMkLst>
        </pc:spChg>
        <pc:picChg chg="mod">
          <ac:chgData name="Andreas Koksrud" userId="9d9beba6-c052-407a-8599-c781a677a996" providerId="ADAL" clId="{F2264862-40DA-4FB3-86FA-97C5038692E0}" dt="2024-11-23T19:00:57.882" v="9080" actId="1036"/>
          <ac:picMkLst>
            <pc:docMk/>
            <pc:sldMk cId="4184721091" sldId="775"/>
            <ac:picMk id="5" creationId="{E8205949-76D4-2026-B756-12BAF7D007BE}"/>
          </ac:picMkLst>
        </pc:picChg>
        <pc:picChg chg="mod">
          <ac:chgData name="Andreas Koksrud" userId="9d9beba6-c052-407a-8599-c781a677a996" providerId="ADAL" clId="{F2264862-40DA-4FB3-86FA-97C5038692E0}" dt="2024-11-23T19:00:57.882" v="9080" actId="1036"/>
          <ac:picMkLst>
            <pc:docMk/>
            <pc:sldMk cId="4184721091" sldId="775"/>
            <ac:picMk id="7" creationId="{FB1E8800-06A3-3678-1358-E4144CE1519D}"/>
          </ac:picMkLst>
        </pc:picChg>
      </pc:sldChg>
      <pc:sldChg chg="addSp delSp modSp mod chgLayout">
        <pc:chgData name="Andreas Koksrud" userId="9d9beba6-c052-407a-8599-c781a677a996" providerId="ADAL" clId="{F2264862-40DA-4FB3-86FA-97C5038692E0}" dt="2024-11-23T18:41:27.673" v="8049" actId="14100"/>
        <pc:sldMkLst>
          <pc:docMk/>
          <pc:sldMk cId="2075912972" sldId="800"/>
        </pc:sldMkLst>
        <pc:spChg chg="mod ord">
          <ac:chgData name="Andreas Koksrud" userId="9d9beba6-c052-407a-8599-c781a677a996" providerId="ADAL" clId="{F2264862-40DA-4FB3-86FA-97C5038692E0}" dt="2024-11-23T18:33:46.931" v="6875" actId="26606"/>
          <ac:spMkLst>
            <pc:docMk/>
            <pc:sldMk cId="2075912972" sldId="800"/>
            <ac:spMk id="4" creationId="{1ED5E891-40ED-B09A-E89F-65D35B591082}"/>
          </ac:spMkLst>
        </pc:spChg>
        <pc:spChg chg="mod">
          <ac:chgData name="Andreas Koksrud" userId="9d9beba6-c052-407a-8599-c781a677a996" providerId="ADAL" clId="{F2264862-40DA-4FB3-86FA-97C5038692E0}" dt="2024-11-23T18:33:46.931" v="6875" actId="26606"/>
          <ac:spMkLst>
            <pc:docMk/>
            <pc:sldMk cId="2075912972" sldId="800"/>
            <ac:spMk id="6" creationId="{76CBA57A-5365-481F-765B-D59ED8E8E32B}"/>
          </ac:spMkLst>
        </pc:spChg>
        <pc:spChg chg="add mod">
          <ac:chgData name="Andreas Koksrud" userId="9d9beba6-c052-407a-8599-c781a677a996" providerId="ADAL" clId="{F2264862-40DA-4FB3-86FA-97C5038692E0}" dt="2024-11-23T18:41:11.448" v="8043" actId="6549"/>
          <ac:spMkLst>
            <pc:docMk/>
            <pc:sldMk cId="2075912972" sldId="800"/>
            <ac:spMk id="8" creationId="{5E0DF184-D252-EBF5-132C-2DD3C12D6181}"/>
          </ac:spMkLst>
        </pc:spChg>
        <pc:spChg chg="mod ord">
          <ac:chgData name="Andreas Koksrud" userId="9d9beba6-c052-407a-8599-c781a677a996" providerId="ADAL" clId="{F2264862-40DA-4FB3-86FA-97C5038692E0}" dt="2024-11-23T18:33:46.931" v="6875" actId="26606"/>
          <ac:spMkLst>
            <pc:docMk/>
            <pc:sldMk cId="2075912972" sldId="800"/>
            <ac:spMk id="124" creationId="{84E04E4E-021A-44EA-A21F-D749783987DC}"/>
          </ac:spMkLst>
        </pc:spChg>
      </pc:sldChg>
      <pc:sldChg chg="addSp delSp modSp mod">
        <pc:chgData name="Andreas Koksrud" userId="9d9beba6-c052-407a-8599-c781a677a996" providerId="ADAL" clId="{F2264862-40DA-4FB3-86FA-97C5038692E0}" dt="2024-11-16T12:52:17.707" v="5875" actId="14100"/>
        <pc:sldMkLst>
          <pc:docMk/>
          <pc:sldMk cId="3317680748" sldId="807"/>
        </pc:sldMkLst>
        <pc:spChg chg="mod">
          <ac:chgData name="Andreas Koksrud" userId="9d9beba6-c052-407a-8599-c781a677a996" providerId="ADAL" clId="{F2264862-40DA-4FB3-86FA-97C5038692E0}" dt="2024-11-16T12:51:05.418" v="5837" actId="1076"/>
          <ac:spMkLst>
            <pc:docMk/>
            <pc:sldMk cId="3317680748" sldId="807"/>
            <ac:spMk id="2" creationId="{E790474C-3E04-C03F-BF67-0BA659D86857}"/>
          </ac:spMkLst>
        </pc:spChg>
        <pc:spChg chg="mod">
          <ac:chgData name="Andreas Koksrud" userId="9d9beba6-c052-407a-8599-c781a677a996" providerId="ADAL" clId="{F2264862-40DA-4FB3-86FA-97C5038692E0}" dt="2024-11-16T12:51:22.800" v="5871" actId="20577"/>
          <ac:spMkLst>
            <pc:docMk/>
            <pc:sldMk cId="3317680748" sldId="807"/>
            <ac:spMk id="3" creationId="{C5909773-2969-4EA0-21F3-3E8CB409C41B}"/>
          </ac:spMkLst>
        </pc:spChg>
        <pc:spChg chg="add mod">
          <ac:chgData name="Andreas Koksrud" userId="9d9beba6-c052-407a-8599-c781a677a996" providerId="ADAL" clId="{F2264862-40DA-4FB3-86FA-97C5038692E0}" dt="2024-11-16T12:51:14.596" v="5840" actId="1076"/>
          <ac:spMkLst>
            <pc:docMk/>
            <pc:sldMk cId="3317680748" sldId="807"/>
            <ac:spMk id="9" creationId="{90E6C6F7-321D-7879-B4D0-C0063F7B93FE}"/>
          </ac:spMkLst>
        </pc:spChg>
        <pc:picChg chg="add mod">
          <ac:chgData name="Andreas Koksrud" userId="9d9beba6-c052-407a-8599-c781a677a996" providerId="ADAL" clId="{F2264862-40DA-4FB3-86FA-97C5038692E0}" dt="2024-11-16T12:50:48.535" v="5833" actId="14100"/>
          <ac:picMkLst>
            <pc:docMk/>
            <pc:sldMk cId="3317680748" sldId="807"/>
            <ac:picMk id="7" creationId="{8FCF022D-A157-0177-AA38-F092C86C80D0}"/>
          </ac:picMkLst>
        </pc:picChg>
        <pc:picChg chg="add mod">
          <ac:chgData name="Andreas Koksrud" userId="9d9beba6-c052-407a-8599-c781a677a996" providerId="ADAL" clId="{F2264862-40DA-4FB3-86FA-97C5038692E0}" dt="2024-11-16T12:52:17.707" v="5875" actId="14100"/>
          <ac:picMkLst>
            <pc:docMk/>
            <pc:sldMk cId="3317680748" sldId="807"/>
            <ac:picMk id="17" creationId="{B7FD1A9E-D449-9F29-8531-D48551EDC2F5}"/>
          </ac:picMkLst>
        </pc:picChg>
        <pc:picChg chg="mod modCrop">
          <ac:chgData name="Andreas Koksrud" userId="9d9beba6-c052-407a-8599-c781a677a996" providerId="ADAL" clId="{F2264862-40DA-4FB3-86FA-97C5038692E0}" dt="2024-11-16T12:51:14.596" v="5840" actId="1076"/>
          <ac:picMkLst>
            <pc:docMk/>
            <pc:sldMk cId="3317680748" sldId="807"/>
            <ac:picMk id="31" creationId="{D1AE537E-320B-1BD4-91B1-B3720163D119}"/>
          </ac:picMkLst>
        </pc:picChg>
        <pc:cxnChg chg="mod ord">
          <ac:chgData name="Andreas Koksrud" userId="9d9beba6-c052-407a-8599-c781a677a996" providerId="ADAL" clId="{F2264862-40DA-4FB3-86FA-97C5038692E0}" dt="2024-11-16T12:51:09.822" v="5839" actId="14100"/>
          <ac:cxnSpMkLst>
            <pc:docMk/>
            <pc:sldMk cId="3317680748" sldId="807"/>
            <ac:cxnSpMk id="6" creationId="{BDFC12F6-9CA7-A05A-3CB7-614F06B779EE}"/>
          </ac:cxnSpMkLst>
        </pc:cxnChg>
      </pc:sldChg>
      <pc:sldChg chg="addSp modSp mod">
        <pc:chgData name="Andreas Koksrud" userId="9d9beba6-c052-407a-8599-c781a677a996" providerId="ADAL" clId="{F2264862-40DA-4FB3-86FA-97C5038692E0}" dt="2024-11-16T12:56:03.654" v="5885" actId="14100"/>
        <pc:sldMkLst>
          <pc:docMk/>
          <pc:sldMk cId="197388729" sldId="808"/>
        </pc:sldMkLst>
        <pc:spChg chg="mod">
          <ac:chgData name="Andreas Koksrud" userId="9d9beba6-c052-407a-8599-c781a677a996" providerId="ADAL" clId="{F2264862-40DA-4FB3-86FA-97C5038692E0}" dt="2024-11-16T12:54:34.326" v="5876" actId="1076"/>
          <ac:spMkLst>
            <pc:docMk/>
            <pc:sldMk cId="197388729" sldId="808"/>
            <ac:spMk id="10" creationId="{288BF209-7D31-6CAE-076D-36044D59A535}"/>
          </ac:spMkLst>
        </pc:spChg>
        <pc:picChg chg="mod modCrop">
          <ac:chgData name="Andreas Koksrud" userId="9d9beba6-c052-407a-8599-c781a677a996" providerId="ADAL" clId="{F2264862-40DA-4FB3-86FA-97C5038692E0}" dt="2024-11-16T12:55:54.821" v="5882" actId="732"/>
          <ac:picMkLst>
            <pc:docMk/>
            <pc:sldMk cId="197388729" sldId="808"/>
            <ac:picMk id="3" creationId="{8F622C48-5133-7EAD-E05C-F85C1A5CF491}"/>
          </ac:picMkLst>
        </pc:picChg>
        <pc:picChg chg="mod">
          <ac:chgData name="Andreas Koksrud" userId="9d9beba6-c052-407a-8599-c781a677a996" providerId="ADAL" clId="{F2264862-40DA-4FB3-86FA-97C5038692E0}" dt="2024-11-16T12:54:34.326" v="5876" actId="1076"/>
          <ac:picMkLst>
            <pc:docMk/>
            <pc:sldMk cId="197388729" sldId="808"/>
            <ac:picMk id="12" creationId="{7F4EDFB9-B7AC-B0F2-06A9-7AD8BEA686F4}"/>
          </ac:picMkLst>
        </pc:picChg>
        <pc:picChg chg="add mod">
          <ac:chgData name="Andreas Koksrud" userId="9d9beba6-c052-407a-8599-c781a677a996" providerId="ADAL" clId="{F2264862-40DA-4FB3-86FA-97C5038692E0}" dt="2024-11-16T12:55:19.241" v="5880" actId="14100"/>
          <ac:picMkLst>
            <pc:docMk/>
            <pc:sldMk cId="197388729" sldId="808"/>
            <ac:picMk id="13" creationId="{D42A268A-CEA0-627F-27FE-8FB9905C0825}"/>
          </ac:picMkLst>
        </pc:picChg>
        <pc:picChg chg="add mod">
          <ac:chgData name="Andreas Koksrud" userId="9d9beba6-c052-407a-8599-c781a677a996" providerId="ADAL" clId="{F2264862-40DA-4FB3-86FA-97C5038692E0}" dt="2024-11-16T12:56:03.654" v="5885" actId="14100"/>
          <ac:picMkLst>
            <pc:docMk/>
            <pc:sldMk cId="197388729" sldId="808"/>
            <ac:picMk id="15" creationId="{C222995E-F934-50CE-0E6A-87891BD71DA9}"/>
          </ac:picMkLst>
        </pc:picChg>
      </pc:sldChg>
      <pc:sldChg chg="modSp">
        <pc:chgData name="Andreas Koksrud" userId="9d9beba6-c052-407a-8599-c781a677a996" providerId="ADAL" clId="{F2264862-40DA-4FB3-86FA-97C5038692E0}" dt="2024-11-23T18:07:26.208" v="6709" actId="20577"/>
        <pc:sldMkLst>
          <pc:docMk/>
          <pc:sldMk cId="3146980650" sldId="891"/>
        </pc:sldMkLst>
        <pc:graphicFrameChg chg="mod">
          <ac:chgData name="Andreas Koksrud" userId="9d9beba6-c052-407a-8599-c781a677a996" providerId="ADAL" clId="{F2264862-40DA-4FB3-86FA-97C5038692E0}" dt="2024-11-23T18:07:26.208" v="6709" actId="20577"/>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F2264862-40DA-4FB3-86FA-97C5038692E0}" dt="2024-12-04T22:28:00.888" v="10469" actId="20577"/>
        <pc:sldMkLst>
          <pc:docMk/>
          <pc:sldMk cId="3243061228" sldId="892"/>
        </pc:sldMkLst>
        <pc:spChg chg="mod">
          <ac:chgData name="Andreas Koksrud" userId="9d9beba6-c052-407a-8599-c781a677a996" providerId="ADAL" clId="{F2264862-40DA-4FB3-86FA-97C5038692E0}" dt="2024-12-04T22:28:00.888" v="10469" actId="20577"/>
          <ac:spMkLst>
            <pc:docMk/>
            <pc:sldMk cId="3243061228" sldId="892"/>
            <ac:spMk id="5" creationId="{06C331F7-EF3E-5E7F-9901-C355F1A9896B}"/>
          </ac:spMkLst>
        </pc:spChg>
      </pc:sldChg>
      <pc:sldChg chg="modSp mod">
        <pc:chgData name="Andreas Koksrud" userId="9d9beba6-c052-407a-8599-c781a677a996" providerId="ADAL" clId="{F2264862-40DA-4FB3-86FA-97C5038692E0}" dt="2024-11-23T18:23:53.444" v="6809" actId="6549"/>
        <pc:sldMkLst>
          <pc:docMk/>
          <pc:sldMk cId="2673461105" sldId="893"/>
        </pc:sldMkLst>
        <pc:spChg chg="mod">
          <ac:chgData name="Andreas Koksrud" userId="9d9beba6-c052-407a-8599-c781a677a996" providerId="ADAL" clId="{F2264862-40DA-4FB3-86FA-97C5038692E0}" dt="2024-11-23T18:23:53.444" v="6809" actId="6549"/>
          <ac:spMkLst>
            <pc:docMk/>
            <pc:sldMk cId="2673461105" sldId="893"/>
            <ac:spMk id="5" creationId="{06C331F7-EF3E-5E7F-9901-C355F1A9896B}"/>
          </ac:spMkLst>
        </pc:spChg>
      </pc:sldChg>
      <pc:sldChg chg="modSp mod">
        <pc:chgData name="Andreas Koksrud" userId="9d9beba6-c052-407a-8599-c781a677a996" providerId="ADAL" clId="{F2264862-40DA-4FB3-86FA-97C5038692E0}" dt="2024-11-23T18:45:56.148" v="8214" actId="27636"/>
        <pc:sldMkLst>
          <pc:docMk/>
          <pc:sldMk cId="3219145646" sldId="894"/>
        </pc:sldMkLst>
        <pc:spChg chg="mod">
          <ac:chgData name="Andreas Koksrud" userId="9d9beba6-c052-407a-8599-c781a677a996" providerId="ADAL" clId="{F2264862-40DA-4FB3-86FA-97C5038692E0}" dt="2024-11-23T18:45:56.148" v="8214" actId="27636"/>
          <ac:spMkLst>
            <pc:docMk/>
            <pc:sldMk cId="3219145646" sldId="894"/>
            <ac:spMk id="181" creationId="{00000000-0000-0000-0000-000000000000}"/>
          </ac:spMkLst>
        </pc:spChg>
      </pc:sldChg>
      <pc:sldChg chg="modSp mod">
        <pc:chgData name="Andreas Koksrud" userId="9d9beba6-c052-407a-8599-c781a677a996" providerId="ADAL" clId="{F2264862-40DA-4FB3-86FA-97C5038692E0}" dt="2024-11-16T13:26:26.328" v="6510" actId="6549"/>
        <pc:sldMkLst>
          <pc:docMk/>
          <pc:sldMk cId="1698186835" sldId="897"/>
        </pc:sldMkLst>
        <pc:spChg chg="mod">
          <ac:chgData name="Andreas Koksrud" userId="9d9beba6-c052-407a-8599-c781a677a996" providerId="ADAL" clId="{F2264862-40DA-4FB3-86FA-97C5038692E0}" dt="2024-11-16T13:26:26.328" v="6510" actId="6549"/>
          <ac:spMkLst>
            <pc:docMk/>
            <pc:sldMk cId="1698186835" sldId="897"/>
            <ac:spMk id="181" creationId="{00000000-0000-0000-0000-000000000000}"/>
          </ac:spMkLst>
        </pc:spChg>
      </pc:sldChg>
      <pc:sldChg chg="modSp mod">
        <pc:chgData name="Andreas Koksrud" userId="9d9beba6-c052-407a-8599-c781a677a996" providerId="ADAL" clId="{F2264862-40DA-4FB3-86FA-97C5038692E0}" dt="2024-11-23T18:04:58.439" v="6549" actId="20577"/>
        <pc:sldMkLst>
          <pc:docMk/>
          <pc:sldMk cId="1864432717" sldId="901"/>
        </pc:sldMkLst>
        <pc:spChg chg="mod">
          <ac:chgData name="Andreas Koksrud" userId="9d9beba6-c052-407a-8599-c781a677a996" providerId="ADAL" clId="{F2264862-40DA-4FB3-86FA-97C5038692E0}" dt="2024-11-23T18:04:58.439" v="6549" actId="20577"/>
          <ac:spMkLst>
            <pc:docMk/>
            <pc:sldMk cId="1864432717" sldId="901"/>
            <ac:spMk id="9" creationId="{D85862BA-0BD7-3D66-8C45-40921FA8DDEE}"/>
          </ac:spMkLst>
        </pc:spChg>
      </pc:sldChg>
      <pc:sldChg chg="modSp mod">
        <pc:chgData name="Andreas Koksrud" userId="9d9beba6-c052-407a-8599-c781a677a996" providerId="ADAL" clId="{F2264862-40DA-4FB3-86FA-97C5038692E0}" dt="2024-11-16T13:28:17.995" v="6512" actId="20577"/>
        <pc:sldMkLst>
          <pc:docMk/>
          <pc:sldMk cId="1761133344" sldId="928"/>
        </pc:sldMkLst>
        <pc:spChg chg="mod">
          <ac:chgData name="Andreas Koksrud" userId="9d9beba6-c052-407a-8599-c781a677a996" providerId="ADAL" clId="{F2264862-40DA-4FB3-86FA-97C5038692E0}" dt="2024-11-16T13:28:17.995" v="6512" actId="20577"/>
          <ac:spMkLst>
            <pc:docMk/>
            <pc:sldMk cId="1761133344" sldId="928"/>
            <ac:spMk id="7" creationId="{33D62527-3A40-24B7-F593-4328242B2F2C}"/>
          </ac:spMkLst>
        </pc:spChg>
      </pc:sldChg>
      <pc:sldChg chg="modSp mod">
        <pc:chgData name="Andreas Koksrud" userId="9d9beba6-c052-407a-8599-c781a677a996" providerId="ADAL" clId="{F2264862-40DA-4FB3-86FA-97C5038692E0}" dt="2024-11-16T12:27:14.274" v="5418" actId="6549"/>
        <pc:sldMkLst>
          <pc:docMk/>
          <pc:sldMk cId="1059178978" sldId="960"/>
        </pc:sldMkLst>
        <pc:spChg chg="mod">
          <ac:chgData name="Andreas Koksrud" userId="9d9beba6-c052-407a-8599-c781a677a996" providerId="ADAL" clId="{F2264862-40DA-4FB3-86FA-97C5038692E0}" dt="2024-11-16T12:23:37.317" v="5190" actId="1076"/>
          <ac:spMkLst>
            <pc:docMk/>
            <pc:sldMk cId="1059178978" sldId="960"/>
            <ac:spMk id="2" creationId="{D2218BBC-5F79-26A8-11EB-A8418B65A000}"/>
          </ac:spMkLst>
        </pc:spChg>
        <pc:spChg chg="mod">
          <ac:chgData name="Andreas Koksrud" userId="9d9beba6-c052-407a-8599-c781a677a996" providerId="ADAL" clId="{F2264862-40DA-4FB3-86FA-97C5038692E0}" dt="2024-11-16T12:26:42.140" v="5381" actId="1076"/>
          <ac:spMkLst>
            <pc:docMk/>
            <pc:sldMk cId="1059178978" sldId="960"/>
            <ac:spMk id="3" creationId="{063297C5-9880-F6FD-7DBE-410ADC3232DE}"/>
          </ac:spMkLst>
        </pc:spChg>
        <pc:spChg chg="mod">
          <ac:chgData name="Andreas Koksrud" userId="9d9beba6-c052-407a-8599-c781a677a996" providerId="ADAL" clId="{F2264862-40DA-4FB3-86FA-97C5038692E0}" dt="2024-11-16T12:27:14.274" v="5418" actId="6549"/>
          <ac:spMkLst>
            <pc:docMk/>
            <pc:sldMk cId="1059178978" sldId="960"/>
            <ac:spMk id="181" creationId="{00000000-0000-0000-0000-000000000000}"/>
          </ac:spMkLst>
        </pc:spChg>
        <pc:picChg chg="mod">
          <ac:chgData name="Andreas Koksrud" userId="9d9beba6-c052-407a-8599-c781a677a996" providerId="ADAL" clId="{F2264862-40DA-4FB3-86FA-97C5038692E0}" dt="2024-11-16T12:26:44.009" v="5382" actId="1076"/>
          <ac:picMkLst>
            <pc:docMk/>
            <pc:sldMk cId="1059178978" sldId="960"/>
            <ac:picMk id="7" creationId="{294AD625-B71B-328E-F562-7C9851ADE984}"/>
          </ac:picMkLst>
        </pc:picChg>
      </pc:sldChg>
      <pc:sldChg chg="modSp mod ord">
        <pc:chgData name="Andreas Koksrud" userId="9d9beba6-c052-407a-8599-c781a677a996" providerId="ADAL" clId="{F2264862-40DA-4FB3-86FA-97C5038692E0}" dt="2024-11-16T12:29:47.792" v="5635"/>
        <pc:sldMkLst>
          <pc:docMk/>
          <pc:sldMk cId="3805325624" sldId="961"/>
        </pc:sldMkLst>
        <pc:spChg chg="mod">
          <ac:chgData name="Andreas Koksrud" userId="9d9beba6-c052-407a-8599-c781a677a996" providerId="ADAL" clId="{F2264862-40DA-4FB3-86FA-97C5038692E0}" dt="2024-11-14T18:34:37.679" v="20" actId="14100"/>
          <ac:spMkLst>
            <pc:docMk/>
            <pc:sldMk cId="3805325624" sldId="961"/>
            <ac:spMk id="8" creationId="{F806712D-BD76-753F-A112-30B2E003A117}"/>
          </ac:spMkLst>
        </pc:spChg>
      </pc:sldChg>
      <pc:sldChg chg="addSp delSp modSp mod">
        <pc:chgData name="Andreas Koksrud" userId="9d9beba6-c052-407a-8599-c781a677a996" providerId="ADAL" clId="{F2264862-40DA-4FB3-86FA-97C5038692E0}" dt="2024-11-14T18:35:16.791" v="47"/>
        <pc:sldMkLst>
          <pc:docMk/>
          <pc:sldMk cId="3646121032" sldId="962"/>
        </pc:sldMkLst>
        <pc:spChg chg="add mod">
          <ac:chgData name="Andreas Koksrud" userId="9d9beba6-c052-407a-8599-c781a677a996" providerId="ADAL" clId="{F2264862-40DA-4FB3-86FA-97C5038692E0}" dt="2024-11-14T18:35:16.791" v="47"/>
          <ac:spMkLst>
            <pc:docMk/>
            <pc:sldMk cId="3646121032" sldId="962"/>
            <ac:spMk id="9" creationId="{B4171661-0F6A-248E-4A74-7CE8F29EC895}"/>
          </ac:spMkLst>
        </pc:spChg>
      </pc:sldChg>
      <pc:sldChg chg="addSp delSp modSp mod">
        <pc:chgData name="Andreas Koksrud" userId="9d9beba6-c052-407a-8599-c781a677a996" providerId="ADAL" clId="{F2264862-40DA-4FB3-86FA-97C5038692E0}" dt="2024-11-14T18:35:25.725" v="50"/>
        <pc:sldMkLst>
          <pc:docMk/>
          <pc:sldMk cId="2529490906" sldId="963"/>
        </pc:sldMkLst>
        <pc:spChg chg="add mod">
          <ac:chgData name="Andreas Koksrud" userId="9d9beba6-c052-407a-8599-c781a677a996" providerId="ADAL" clId="{F2264862-40DA-4FB3-86FA-97C5038692E0}" dt="2024-11-14T18:35:25.725" v="50"/>
          <ac:spMkLst>
            <pc:docMk/>
            <pc:sldMk cId="2529490906" sldId="963"/>
            <ac:spMk id="10" creationId="{C67BF8BC-FCD9-A0F5-2279-613D910C8221}"/>
          </ac:spMkLst>
        </pc:spChg>
      </pc:sldChg>
      <pc:sldChg chg="addSp delSp modSp mod">
        <pc:chgData name="Andreas Koksrud" userId="9d9beba6-c052-407a-8599-c781a677a996" providerId="ADAL" clId="{F2264862-40DA-4FB3-86FA-97C5038692E0}" dt="2024-11-14T18:35:53.065" v="58" actId="1076"/>
        <pc:sldMkLst>
          <pc:docMk/>
          <pc:sldMk cId="1707712711" sldId="964"/>
        </pc:sldMkLst>
        <pc:spChg chg="mod">
          <ac:chgData name="Andreas Koksrud" userId="9d9beba6-c052-407a-8599-c781a677a996" providerId="ADAL" clId="{F2264862-40DA-4FB3-86FA-97C5038692E0}" dt="2024-11-14T18:35:53.065" v="58" actId="1076"/>
          <ac:spMkLst>
            <pc:docMk/>
            <pc:sldMk cId="1707712711" sldId="964"/>
            <ac:spMk id="2" creationId="{5ED842A1-28CA-1457-F546-76D53F658AB1}"/>
          </ac:spMkLst>
        </pc:spChg>
        <pc:spChg chg="mod">
          <ac:chgData name="Andreas Koksrud" userId="9d9beba6-c052-407a-8599-c781a677a996" providerId="ADAL" clId="{F2264862-40DA-4FB3-86FA-97C5038692E0}" dt="2024-11-14T18:35:53.065" v="58" actId="1076"/>
          <ac:spMkLst>
            <pc:docMk/>
            <pc:sldMk cId="1707712711" sldId="964"/>
            <ac:spMk id="8" creationId="{B03C8EE1-469F-D8E7-729D-80671FFD6AB9}"/>
          </ac:spMkLst>
        </pc:spChg>
        <pc:spChg chg="mod">
          <ac:chgData name="Andreas Koksrud" userId="9d9beba6-c052-407a-8599-c781a677a996" providerId="ADAL" clId="{F2264862-40DA-4FB3-86FA-97C5038692E0}" dt="2024-11-14T18:35:53.065" v="58" actId="1076"/>
          <ac:spMkLst>
            <pc:docMk/>
            <pc:sldMk cId="1707712711" sldId="964"/>
            <ac:spMk id="10" creationId="{465C960E-B05B-DFE9-2174-4B75B3922834}"/>
          </ac:spMkLst>
        </pc:spChg>
        <pc:spChg chg="mod">
          <ac:chgData name="Andreas Koksrud" userId="9d9beba6-c052-407a-8599-c781a677a996" providerId="ADAL" clId="{F2264862-40DA-4FB3-86FA-97C5038692E0}" dt="2024-11-14T18:35:53.065" v="58" actId="1076"/>
          <ac:spMkLst>
            <pc:docMk/>
            <pc:sldMk cId="1707712711" sldId="964"/>
            <ac:spMk id="11" creationId="{AD7709AB-603A-0638-066E-1B8BF75AFC6E}"/>
          </ac:spMkLst>
        </pc:spChg>
        <pc:spChg chg="mod">
          <ac:chgData name="Andreas Koksrud" userId="9d9beba6-c052-407a-8599-c781a677a996" providerId="ADAL" clId="{F2264862-40DA-4FB3-86FA-97C5038692E0}" dt="2024-11-14T18:35:53.065" v="58" actId="1076"/>
          <ac:spMkLst>
            <pc:docMk/>
            <pc:sldMk cId="1707712711" sldId="964"/>
            <ac:spMk id="13" creationId="{58974904-F1CC-954C-BEF6-50DB147D36A2}"/>
          </ac:spMkLst>
        </pc:spChg>
        <pc:spChg chg="mod">
          <ac:chgData name="Andreas Koksrud" userId="9d9beba6-c052-407a-8599-c781a677a996" providerId="ADAL" clId="{F2264862-40DA-4FB3-86FA-97C5038692E0}" dt="2024-11-14T18:35:53.065" v="58" actId="1076"/>
          <ac:spMkLst>
            <pc:docMk/>
            <pc:sldMk cId="1707712711" sldId="964"/>
            <ac:spMk id="14" creationId="{E7E8271B-08BF-04E8-76B3-CBDAECFE025F}"/>
          </ac:spMkLst>
        </pc:spChg>
        <pc:spChg chg="add mod">
          <ac:chgData name="Andreas Koksrud" userId="9d9beba6-c052-407a-8599-c781a677a996" providerId="ADAL" clId="{F2264862-40DA-4FB3-86FA-97C5038692E0}" dt="2024-11-14T18:35:34.696" v="53"/>
          <ac:spMkLst>
            <pc:docMk/>
            <pc:sldMk cId="1707712711" sldId="964"/>
            <ac:spMk id="17" creationId="{816332EB-9300-9D61-8820-90AA772C1A3F}"/>
          </ac:spMkLst>
        </pc:spChg>
        <pc:picChg chg="mod">
          <ac:chgData name="Andreas Koksrud" userId="9d9beba6-c052-407a-8599-c781a677a996" providerId="ADAL" clId="{F2264862-40DA-4FB3-86FA-97C5038692E0}" dt="2024-11-14T18:35:53.065" v="58" actId="1076"/>
          <ac:picMkLst>
            <pc:docMk/>
            <pc:sldMk cId="1707712711" sldId="964"/>
            <ac:picMk id="6" creationId="{FCB7E24D-8A93-D00E-7EEE-DA98DABA9D68}"/>
          </ac:picMkLst>
        </pc:picChg>
        <pc:picChg chg="mod">
          <ac:chgData name="Andreas Koksrud" userId="9d9beba6-c052-407a-8599-c781a677a996" providerId="ADAL" clId="{F2264862-40DA-4FB3-86FA-97C5038692E0}" dt="2024-11-14T18:35:53.065" v="58" actId="1076"/>
          <ac:picMkLst>
            <pc:docMk/>
            <pc:sldMk cId="1707712711" sldId="964"/>
            <ac:picMk id="9" creationId="{34D0E976-98EB-38FD-5CD1-E5FC3D1F0575}"/>
          </ac:picMkLst>
        </pc:picChg>
        <pc:cxnChg chg="mod">
          <ac:chgData name="Andreas Koksrud" userId="9d9beba6-c052-407a-8599-c781a677a996" providerId="ADAL" clId="{F2264862-40DA-4FB3-86FA-97C5038692E0}" dt="2024-11-14T18:35:53.065" v="58" actId="1076"/>
          <ac:cxnSpMkLst>
            <pc:docMk/>
            <pc:sldMk cId="1707712711" sldId="964"/>
            <ac:cxnSpMk id="3" creationId="{FB9D83D5-DE56-1945-E905-F8CD2FF78126}"/>
          </ac:cxnSpMkLst>
        </pc:cxnChg>
        <pc:cxnChg chg="mod">
          <ac:chgData name="Andreas Koksrud" userId="9d9beba6-c052-407a-8599-c781a677a996" providerId="ADAL" clId="{F2264862-40DA-4FB3-86FA-97C5038692E0}" dt="2024-11-14T18:35:53.065" v="58" actId="1076"/>
          <ac:cxnSpMkLst>
            <pc:docMk/>
            <pc:sldMk cId="1707712711" sldId="964"/>
            <ac:cxnSpMk id="7" creationId="{9DC1183C-1F1A-601A-CB07-961FBCEDD582}"/>
          </ac:cxnSpMkLst>
        </pc:cxnChg>
      </pc:sldChg>
      <pc:sldChg chg="addSp delSp modSp mod">
        <pc:chgData name="Andreas Koksrud" userId="9d9beba6-c052-407a-8599-c781a677a996" providerId="ADAL" clId="{F2264862-40DA-4FB3-86FA-97C5038692E0}" dt="2024-11-14T18:37:53.506" v="66" actId="1076"/>
        <pc:sldMkLst>
          <pc:docMk/>
          <pc:sldMk cId="24496870" sldId="965"/>
        </pc:sldMkLst>
        <pc:spChg chg="mod">
          <ac:chgData name="Andreas Koksrud" userId="9d9beba6-c052-407a-8599-c781a677a996" providerId="ADAL" clId="{F2264862-40DA-4FB3-86FA-97C5038692E0}" dt="2024-11-14T18:37:53.506" v="66" actId="1076"/>
          <ac:spMkLst>
            <pc:docMk/>
            <pc:sldMk cId="24496870" sldId="965"/>
            <ac:spMk id="2" creationId="{05753520-ACCD-498B-D8E5-0CE7F22A6270}"/>
          </ac:spMkLst>
        </pc:spChg>
        <pc:spChg chg="mod">
          <ac:chgData name="Andreas Koksrud" userId="9d9beba6-c052-407a-8599-c781a677a996" providerId="ADAL" clId="{F2264862-40DA-4FB3-86FA-97C5038692E0}" dt="2024-11-14T18:37:53.506" v="66" actId="1076"/>
          <ac:spMkLst>
            <pc:docMk/>
            <pc:sldMk cId="24496870" sldId="965"/>
            <ac:spMk id="6" creationId="{CD55D0FD-CB7E-B5DC-D323-EC7F34696F2C}"/>
          </ac:spMkLst>
        </pc:spChg>
        <pc:spChg chg="add mod">
          <ac:chgData name="Andreas Koksrud" userId="9d9beba6-c052-407a-8599-c781a677a996" providerId="ADAL" clId="{F2264862-40DA-4FB3-86FA-97C5038692E0}" dt="2024-11-14T18:37:43.888" v="65"/>
          <ac:spMkLst>
            <pc:docMk/>
            <pc:sldMk cId="24496870" sldId="965"/>
            <ac:spMk id="11" creationId="{43C4604D-3A5C-CA96-2F04-A36CB66CEC7E}"/>
          </ac:spMkLst>
        </pc:spChg>
        <pc:picChg chg="mod">
          <ac:chgData name="Andreas Koksrud" userId="9d9beba6-c052-407a-8599-c781a677a996" providerId="ADAL" clId="{F2264862-40DA-4FB3-86FA-97C5038692E0}" dt="2024-11-14T18:37:53.506" v="66" actId="1076"/>
          <ac:picMkLst>
            <pc:docMk/>
            <pc:sldMk cId="24496870" sldId="965"/>
            <ac:picMk id="3" creationId="{121F7C4F-7BB0-87DF-98AB-1FF1908CA98F}"/>
          </ac:picMkLst>
        </pc:picChg>
        <pc:picChg chg="mod">
          <ac:chgData name="Andreas Koksrud" userId="9d9beba6-c052-407a-8599-c781a677a996" providerId="ADAL" clId="{F2264862-40DA-4FB3-86FA-97C5038692E0}" dt="2024-11-14T18:37:53.506" v="66" actId="1076"/>
          <ac:picMkLst>
            <pc:docMk/>
            <pc:sldMk cId="24496870" sldId="965"/>
            <ac:picMk id="8" creationId="{14ED94B3-9926-53DA-4258-951F426A653A}"/>
          </ac:picMkLst>
        </pc:picChg>
      </pc:sldChg>
      <pc:sldChg chg="modSp mod">
        <pc:chgData name="Andreas Koksrud" userId="9d9beba6-c052-407a-8599-c781a677a996" providerId="ADAL" clId="{F2264862-40DA-4FB3-86FA-97C5038692E0}" dt="2024-11-16T12:22:19.799" v="5008" actId="1076"/>
        <pc:sldMkLst>
          <pc:docMk/>
          <pc:sldMk cId="2495026824" sldId="966"/>
        </pc:sldMkLst>
        <pc:spChg chg="mod">
          <ac:chgData name="Andreas Koksrud" userId="9d9beba6-c052-407a-8599-c781a677a996" providerId="ADAL" clId="{F2264862-40DA-4FB3-86FA-97C5038692E0}" dt="2024-11-16T12:22:15.828" v="5006" actId="404"/>
          <ac:spMkLst>
            <pc:docMk/>
            <pc:sldMk cId="2495026824" sldId="966"/>
            <ac:spMk id="2" creationId="{56CBBD6A-956B-BEA7-6225-FA64D93E5644}"/>
          </ac:spMkLst>
        </pc:spChg>
        <pc:spChg chg="mod">
          <ac:chgData name="Andreas Koksrud" userId="9d9beba6-c052-407a-8599-c781a677a996" providerId="ADAL" clId="{F2264862-40DA-4FB3-86FA-97C5038692E0}" dt="2024-11-16T12:21:49.176" v="4942" actId="6549"/>
          <ac:spMkLst>
            <pc:docMk/>
            <pc:sldMk cId="2495026824" sldId="966"/>
            <ac:spMk id="3" creationId="{06CD824E-9413-7DC7-ED5E-8441587B9B63}"/>
          </ac:spMkLst>
        </pc:spChg>
        <pc:picChg chg="mod">
          <ac:chgData name="Andreas Koksrud" userId="9d9beba6-c052-407a-8599-c781a677a996" providerId="ADAL" clId="{F2264862-40DA-4FB3-86FA-97C5038692E0}" dt="2024-11-16T12:22:19.799" v="5008" actId="1076"/>
          <ac:picMkLst>
            <pc:docMk/>
            <pc:sldMk cId="2495026824" sldId="966"/>
            <ac:picMk id="11" creationId="{DFE9FAC9-F721-4AFE-94F0-8CEEAB5D3F44}"/>
          </ac:picMkLst>
        </pc:picChg>
      </pc:sldChg>
      <pc:sldChg chg="addSp delSp modSp mod">
        <pc:chgData name="Andreas Koksrud" userId="9d9beba6-c052-407a-8599-c781a677a996" providerId="ADAL" clId="{F2264862-40DA-4FB3-86FA-97C5038692E0}" dt="2024-11-14T18:50:27.076" v="263" actId="14100"/>
        <pc:sldMkLst>
          <pc:docMk/>
          <pc:sldMk cId="3285689553" sldId="967"/>
        </pc:sldMkLst>
        <pc:spChg chg="add mod">
          <ac:chgData name="Andreas Koksrud" userId="9d9beba6-c052-407a-8599-c781a677a996" providerId="ADAL" clId="{F2264862-40DA-4FB3-86FA-97C5038692E0}" dt="2024-11-14T18:40:59.774" v="207" actId="14100"/>
          <ac:spMkLst>
            <pc:docMk/>
            <pc:sldMk cId="3285689553" sldId="967"/>
            <ac:spMk id="2" creationId="{A78E87F4-DB04-883A-71F2-0534B558AED4}"/>
          </ac:spMkLst>
        </pc:spChg>
        <pc:spChg chg="mod">
          <ac:chgData name="Andreas Koksrud" userId="9d9beba6-c052-407a-8599-c781a677a996" providerId="ADAL" clId="{F2264862-40DA-4FB3-86FA-97C5038692E0}" dt="2024-11-14T18:39:27.763" v="166" actId="20577"/>
          <ac:spMkLst>
            <pc:docMk/>
            <pc:sldMk cId="3285689553" sldId="967"/>
            <ac:spMk id="6" creationId="{FF73203B-FD2F-D819-13EF-BEB0D189D1B0}"/>
          </ac:spMkLst>
        </pc:spChg>
        <pc:spChg chg="add mod">
          <ac:chgData name="Andreas Koksrud" userId="9d9beba6-c052-407a-8599-c781a677a996" providerId="ADAL" clId="{F2264862-40DA-4FB3-86FA-97C5038692E0}" dt="2024-11-14T18:41:11.124" v="215" actId="20577"/>
          <ac:spMkLst>
            <pc:docMk/>
            <pc:sldMk cId="3285689553" sldId="967"/>
            <ac:spMk id="8" creationId="{EC244B13-31CE-87B5-BBDA-02B98C1E66D2}"/>
          </ac:spMkLst>
        </pc:spChg>
        <pc:spChg chg="add mod">
          <ac:chgData name="Andreas Koksrud" userId="9d9beba6-c052-407a-8599-c781a677a996" providerId="ADAL" clId="{F2264862-40DA-4FB3-86FA-97C5038692E0}" dt="2024-11-14T18:49:59.615" v="256" actId="20577"/>
          <ac:spMkLst>
            <pc:docMk/>
            <pc:sldMk cId="3285689553" sldId="967"/>
            <ac:spMk id="9" creationId="{D2FD3F90-DDB6-890B-5EA4-975B08771B6B}"/>
          </ac:spMkLst>
        </pc:spChg>
        <pc:picChg chg="mod">
          <ac:chgData name="Andreas Koksrud" userId="9d9beba6-c052-407a-8599-c781a677a996" providerId="ADAL" clId="{F2264862-40DA-4FB3-86FA-97C5038692E0}" dt="2024-11-14T18:41:38" v="224" actId="1076"/>
          <ac:picMkLst>
            <pc:docMk/>
            <pc:sldMk cId="3285689553" sldId="967"/>
            <ac:picMk id="10" creationId="{473DAECA-52B8-8A93-1F9F-AAC4E488A061}"/>
          </ac:picMkLst>
        </pc:picChg>
        <pc:picChg chg="add mod">
          <ac:chgData name="Andreas Koksrud" userId="9d9beba6-c052-407a-8599-c781a677a996" providerId="ADAL" clId="{F2264862-40DA-4FB3-86FA-97C5038692E0}" dt="2024-11-14T18:41:20.544" v="218" actId="1076"/>
          <ac:picMkLst>
            <pc:docMk/>
            <pc:sldMk cId="3285689553" sldId="967"/>
            <ac:picMk id="12" creationId="{4981EAA4-898B-000A-8059-131F8DEACCBE}"/>
          </ac:picMkLst>
        </pc:picChg>
        <pc:picChg chg="add mod">
          <ac:chgData name="Andreas Koksrud" userId="9d9beba6-c052-407a-8599-c781a677a996" providerId="ADAL" clId="{F2264862-40DA-4FB3-86FA-97C5038692E0}" dt="2024-11-14T18:50:03.367" v="257" actId="1076"/>
          <ac:picMkLst>
            <pc:docMk/>
            <pc:sldMk cId="3285689553" sldId="967"/>
            <ac:picMk id="20" creationId="{CD3A0B53-E488-D245-28A6-581EE273F4D2}"/>
          </ac:picMkLst>
        </pc:picChg>
        <pc:picChg chg="add mod">
          <ac:chgData name="Andreas Koksrud" userId="9d9beba6-c052-407a-8599-c781a677a996" providerId="ADAL" clId="{F2264862-40DA-4FB3-86FA-97C5038692E0}" dt="2024-11-14T18:50:12.008" v="259" actId="1076"/>
          <ac:picMkLst>
            <pc:docMk/>
            <pc:sldMk cId="3285689553" sldId="967"/>
            <ac:picMk id="22" creationId="{1748D3CD-53C0-0CC8-FBF3-616EBC9825F7}"/>
          </ac:picMkLst>
        </pc:picChg>
        <pc:cxnChg chg="add mod">
          <ac:chgData name="Andreas Koksrud" userId="9d9beba6-c052-407a-8599-c781a677a996" providerId="ADAL" clId="{F2264862-40DA-4FB3-86FA-97C5038692E0}" dt="2024-11-14T18:41:29.965" v="221" actId="14100"/>
          <ac:cxnSpMkLst>
            <pc:docMk/>
            <pc:sldMk cId="3285689553" sldId="967"/>
            <ac:cxnSpMk id="13" creationId="{CC68B71C-A2EA-63FD-EC85-DA6115366575}"/>
          </ac:cxnSpMkLst>
        </pc:cxnChg>
        <pc:cxnChg chg="add mod">
          <ac:chgData name="Andreas Koksrud" userId="9d9beba6-c052-407a-8599-c781a677a996" providerId="ADAL" clId="{F2264862-40DA-4FB3-86FA-97C5038692E0}" dt="2024-11-14T18:41:35.488" v="223" actId="14100"/>
          <ac:cxnSpMkLst>
            <pc:docMk/>
            <pc:sldMk cId="3285689553" sldId="967"/>
            <ac:cxnSpMk id="17" creationId="{86EB9225-CB51-EB45-46B4-F199BE368C56}"/>
          </ac:cxnSpMkLst>
        </pc:cxnChg>
        <pc:cxnChg chg="add mod">
          <ac:chgData name="Andreas Koksrud" userId="9d9beba6-c052-407a-8599-c781a677a996" providerId="ADAL" clId="{F2264862-40DA-4FB3-86FA-97C5038692E0}" dt="2024-11-14T18:50:20.204" v="261" actId="14100"/>
          <ac:cxnSpMkLst>
            <pc:docMk/>
            <pc:sldMk cId="3285689553" sldId="967"/>
            <ac:cxnSpMk id="23" creationId="{0E53533E-9DD4-64A6-7855-DF60829ECB97}"/>
          </ac:cxnSpMkLst>
        </pc:cxnChg>
        <pc:cxnChg chg="add mod">
          <ac:chgData name="Andreas Koksrud" userId="9d9beba6-c052-407a-8599-c781a677a996" providerId="ADAL" clId="{F2264862-40DA-4FB3-86FA-97C5038692E0}" dt="2024-11-14T18:50:27.076" v="263" actId="14100"/>
          <ac:cxnSpMkLst>
            <pc:docMk/>
            <pc:sldMk cId="3285689553" sldId="967"/>
            <ac:cxnSpMk id="25" creationId="{C18A2191-8706-6C61-CCBB-E27D04A4CC57}"/>
          </ac:cxnSpMkLst>
        </pc:cxnChg>
      </pc:sldChg>
      <pc:sldChg chg="addSp delSp modSp mod">
        <pc:chgData name="Andreas Koksrud" userId="9d9beba6-c052-407a-8599-c781a677a996" providerId="ADAL" clId="{F2264862-40DA-4FB3-86FA-97C5038692E0}" dt="2024-11-14T18:37:31.426" v="62" actId="1076"/>
        <pc:sldMkLst>
          <pc:docMk/>
          <pc:sldMk cId="211427936" sldId="968"/>
        </pc:sldMkLst>
        <pc:spChg chg="mod">
          <ac:chgData name="Andreas Koksrud" userId="9d9beba6-c052-407a-8599-c781a677a996" providerId="ADAL" clId="{F2264862-40DA-4FB3-86FA-97C5038692E0}" dt="2024-11-14T18:37:31.426" v="62" actId="1076"/>
          <ac:spMkLst>
            <pc:docMk/>
            <pc:sldMk cId="211427936" sldId="968"/>
            <ac:spMk id="2" creationId="{8C4F2B3A-54FB-EB45-4452-34643194E5F4}"/>
          </ac:spMkLst>
        </pc:spChg>
        <pc:spChg chg="mod">
          <ac:chgData name="Andreas Koksrud" userId="9d9beba6-c052-407a-8599-c781a677a996" providerId="ADAL" clId="{F2264862-40DA-4FB3-86FA-97C5038692E0}" dt="2024-11-14T18:37:31.426" v="62" actId="1076"/>
          <ac:spMkLst>
            <pc:docMk/>
            <pc:sldMk cId="211427936" sldId="968"/>
            <ac:spMk id="6" creationId="{F2D609AB-7FE2-8731-C176-CD48B5721671}"/>
          </ac:spMkLst>
        </pc:spChg>
        <pc:spChg chg="mod">
          <ac:chgData name="Andreas Koksrud" userId="9d9beba6-c052-407a-8599-c781a677a996" providerId="ADAL" clId="{F2264862-40DA-4FB3-86FA-97C5038692E0}" dt="2024-11-14T18:37:31.426" v="62" actId="1076"/>
          <ac:spMkLst>
            <pc:docMk/>
            <pc:sldMk cId="211427936" sldId="968"/>
            <ac:spMk id="7" creationId="{F13593B3-6C6E-0B7F-E702-BFB256410B97}"/>
          </ac:spMkLst>
        </pc:spChg>
        <pc:spChg chg="mod">
          <ac:chgData name="Andreas Koksrud" userId="9d9beba6-c052-407a-8599-c781a677a996" providerId="ADAL" clId="{F2264862-40DA-4FB3-86FA-97C5038692E0}" dt="2024-11-14T18:37:31.426" v="62" actId="1076"/>
          <ac:spMkLst>
            <pc:docMk/>
            <pc:sldMk cId="211427936" sldId="968"/>
            <ac:spMk id="11" creationId="{90829068-E4C4-7954-5882-DFEC7E235F71}"/>
          </ac:spMkLst>
        </pc:spChg>
        <pc:spChg chg="add mod">
          <ac:chgData name="Andreas Koksrud" userId="9d9beba6-c052-407a-8599-c781a677a996" providerId="ADAL" clId="{F2264862-40DA-4FB3-86FA-97C5038692E0}" dt="2024-11-14T18:36:05.498" v="61"/>
          <ac:spMkLst>
            <pc:docMk/>
            <pc:sldMk cId="211427936" sldId="968"/>
            <ac:spMk id="15" creationId="{008DB1F5-18C3-D5F0-679D-8DAA37616898}"/>
          </ac:spMkLst>
        </pc:spChg>
        <pc:spChg chg="mod">
          <ac:chgData name="Andreas Koksrud" userId="9d9beba6-c052-407a-8599-c781a677a996" providerId="ADAL" clId="{F2264862-40DA-4FB3-86FA-97C5038692E0}" dt="2024-11-14T18:37:31.426" v="62" actId="1076"/>
          <ac:spMkLst>
            <pc:docMk/>
            <pc:sldMk cId="211427936" sldId="968"/>
            <ac:spMk id="17" creationId="{702176DB-626B-DB0F-CA0D-BEDC2DD65A8A}"/>
          </ac:spMkLst>
        </pc:spChg>
        <pc:spChg chg="mod">
          <ac:chgData name="Andreas Koksrud" userId="9d9beba6-c052-407a-8599-c781a677a996" providerId="ADAL" clId="{F2264862-40DA-4FB3-86FA-97C5038692E0}" dt="2024-11-14T18:37:31.426" v="62" actId="1076"/>
          <ac:spMkLst>
            <pc:docMk/>
            <pc:sldMk cId="211427936" sldId="968"/>
            <ac:spMk id="19" creationId="{2D0F35EB-6D2B-5015-680B-6A57F51A6656}"/>
          </ac:spMkLst>
        </pc:spChg>
        <pc:spChg chg="mod">
          <ac:chgData name="Andreas Koksrud" userId="9d9beba6-c052-407a-8599-c781a677a996" providerId="ADAL" clId="{F2264862-40DA-4FB3-86FA-97C5038692E0}" dt="2024-11-14T18:37:31.426" v="62" actId="1076"/>
          <ac:spMkLst>
            <pc:docMk/>
            <pc:sldMk cId="211427936" sldId="968"/>
            <ac:spMk id="20" creationId="{0E37C6D1-53FE-3554-7FAF-07706EDD5E38}"/>
          </ac:spMkLst>
        </pc:spChg>
        <pc:spChg chg="mod">
          <ac:chgData name="Andreas Koksrud" userId="9d9beba6-c052-407a-8599-c781a677a996" providerId="ADAL" clId="{F2264862-40DA-4FB3-86FA-97C5038692E0}" dt="2024-11-14T18:37:31.426" v="62" actId="1076"/>
          <ac:spMkLst>
            <pc:docMk/>
            <pc:sldMk cId="211427936" sldId="968"/>
            <ac:spMk id="21" creationId="{932A36DF-7A02-B7E7-F13F-6C1930689726}"/>
          </ac:spMkLst>
        </pc:spChg>
        <pc:spChg chg="mod">
          <ac:chgData name="Andreas Koksrud" userId="9d9beba6-c052-407a-8599-c781a677a996" providerId="ADAL" clId="{F2264862-40DA-4FB3-86FA-97C5038692E0}" dt="2024-11-14T18:37:31.426" v="62" actId="1076"/>
          <ac:spMkLst>
            <pc:docMk/>
            <pc:sldMk cId="211427936" sldId="968"/>
            <ac:spMk id="23" creationId="{C38E03B6-BAAC-192D-99FD-1808BB9CCFBB}"/>
          </ac:spMkLst>
        </pc:spChg>
        <pc:picChg chg="mod">
          <ac:chgData name="Andreas Koksrud" userId="9d9beba6-c052-407a-8599-c781a677a996" providerId="ADAL" clId="{F2264862-40DA-4FB3-86FA-97C5038692E0}" dt="2024-11-14T18:37:31.426" v="62" actId="1076"/>
          <ac:picMkLst>
            <pc:docMk/>
            <pc:sldMk cId="211427936" sldId="968"/>
            <ac:picMk id="3" creationId="{8DF5F626-2C72-10ED-6F7E-FFF4B13C1AAE}"/>
          </ac:picMkLst>
        </pc:picChg>
        <pc:picChg chg="mod">
          <ac:chgData name="Andreas Koksrud" userId="9d9beba6-c052-407a-8599-c781a677a996" providerId="ADAL" clId="{F2264862-40DA-4FB3-86FA-97C5038692E0}" dt="2024-11-14T18:37:31.426" v="62" actId="1076"/>
          <ac:picMkLst>
            <pc:docMk/>
            <pc:sldMk cId="211427936" sldId="968"/>
            <ac:picMk id="8" creationId="{E1B9A7A5-33A3-60B4-00B0-0181396A3522}"/>
          </ac:picMkLst>
        </pc:picChg>
        <pc:cxnChg chg="mod">
          <ac:chgData name="Andreas Koksrud" userId="9d9beba6-c052-407a-8599-c781a677a996" providerId="ADAL" clId="{F2264862-40DA-4FB3-86FA-97C5038692E0}" dt="2024-11-14T18:37:31.426" v="62" actId="1076"/>
          <ac:cxnSpMkLst>
            <pc:docMk/>
            <pc:sldMk cId="211427936" sldId="968"/>
            <ac:cxnSpMk id="10" creationId="{D502AA14-29BC-3A08-0744-9B8D9794E1FB}"/>
          </ac:cxnSpMkLst>
        </pc:cxnChg>
        <pc:cxnChg chg="mod">
          <ac:chgData name="Andreas Koksrud" userId="9d9beba6-c052-407a-8599-c781a677a996" providerId="ADAL" clId="{F2264862-40DA-4FB3-86FA-97C5038692E0}" dt="2024-11-14T18:37:31.426" v="62" actId="1076"/>
          <ac:cxnSpMkLst>
            <pc:docMk/>
            <pc:sldMk cId="211427936" sldId="968"/>
            <ac:cxnSpMk id="14" creationId="{5EB16D1E-F927-2473-5B07-2C2304360771}"/>
          </ac:cxnSpMkLst>
        </pc:cxnChg>
        <pc:cxnChg chg="mod">
          <ac:chgData name="Andreas Koksrud" userId="9d9beba6-c052-407a-8599-c781a677a996" providerId="ADAL" clId="{F2264862-40DA-4FB3-86FA-97C5038692E0}" dt="2024-11-14T18:37:31.426" v="62" actId="1076"/>
          <ac:cxnSpMkLst>
            <pc:docMk/>
            <pc:sldMk cId="211427936" sldId="968"/>
            <ac:cxnSpMk id="18" creationId="{9AB89CEB-B269-B625-5B81-4A4042747078}"/>
          </ac:cxnSpMkLst>
        </pc:cxnChg>
        <pc:cxnChg chg="mod">
          <ac:chgData name="Andreas Koksrud" userId="9d9beba6-c052-407a-8599-c781a677a996" providerId="ADAL" clId="{F2264862-40DA-4FB3-86FA-97C5038692E0}" dt="2024-11-14T18:37:31.426" v="62" actId="1076"/>
          <ac:cxnSpMkLst>
            <pc:docMk/>
            <pc:sldMk cId="211427936" sldId="968"/>
            <ac:cxnSpMk id="22" creationId="{4B5E92AF-5632-1076-8AF5-124A947A1BFE}"/>
          </ac:cxnSpMkLst>
        </pc:cxnChg>
      </pc:sldChg>
      <pc:sldChg chg="addSp delSp modSp mod modShow">
        <pc:chgData name="Andreas Koksrud" userId="9d9beba6-c052-407a-8599-c781a677a996" providerId="ADAL" clId="{F2264862-40DA-4FB3-86FA-97C5038692E0}" dt="2024-11-16T13:12:09.835" v="6425" actId="729"/>
        <pc:sldMkLst>
          <pc:docMk/>
          <pc:sldMk cId="1310829930" sldId="970"/>
        </pc:sldMkLst>
      </pc:sldChg>
      <pc:sldChg chg="modSp mod">
        <pc:chgData name="Andreas Koksrud" userId="9d9beba6-c052-407a-8599-c781a677a996" providerId="ADAL" clId="{F2264862-40DA-4FB3-86FA-97C5038692E0}" dt="2024-11-16T12:28:36.548" v="5632" actId="20577"/>
        <pc:sldMkLst>
          <pc:docMk/>
          <pc:sldMk cId="1986310522" sldId="997"/>
        </pc:sldMkLst>
        <pc:spChg chg="mod">
          <ac:chgData name="Andreas Koksrud" userId="9d9beba6-c052-407a-8599-c781a677a996" providerId="ADAL" clId="{F2264862-40DA-4FB3-86FA-97C5038692E0}" dt="2024-11-16T12:28:36.548" v="5632" actId="20577"/>
          <ac:spMkLst>
            <pc:docMk/>
            <pc:sldMk cId="1986310522" sldId="997"/>
            <ac:spMk id="2" creationId="{9796E8C1-5924-9DB3-B51B-75296717F89F}"/>
          </ac:spMkLst>
        </pc:spChg>
      </pc:sldChg>
      <pc:sldChg chg="addSp modSp mod">
        <pc:chgData name="Andreas Koksrud" userId="9d9beba6-c052-407a-8599-c781a677a996" providerId="ADAL" clId="{F2264862-40DA-4FB3-86FA-97C5038692E0}" dt="2024-11-23T18:55:15.292" v="8603" actId="6549"/>
        <pc:sldMkLst>
          <pc:docMk/>
          <pc:sldMk cId="316841881" sldId="1001"/>
        </pc:sldMkLst>
        <pc:spChg chg="mod">
          <ac:chgData name="Andreas Koksrud" userId="9d9beba6-c052-407a-8599-c781a677a996" providerId="ADAL" clId="{F2264862-40DA-4FB3-86FA-97C5038692E0}" dt="2024-11-23T18:55:15.292" v="8603" actId="6549"/>
          <ac:spMkLst>
            <pc:docMk/>
            <pc:sldMk cId="316841881" sldId="1001"/>
            <ac:spMk id="181" creationId="{00000000-0000-0000-0000-000000000000}"/>
          </ac:spMkLst>
        </pc:spChg>
        <pc:picChg chg="mod">
          <ac:chgData name="Andreas Koksrud" userId="9d9beba6-c052-407a-8599-c781a677a996" providerId="ADAL" clId="{F2264862-40DA-4FB3-86FA-97C5038692E0}" dt="2024-11-16T09:03:03.447" v="2536" actId="1076"/>
          <ac:picMkLst>
            <pc:docMk/>
            <pc:sldMk cId="316841881" sldId="1001"/>
            <ac:picMk id="5" creationId="{10842E0A-E389-577A-C709-5A36B73FB0B6}"/>
          </ac:picMkLst>
        </pc:picChg>
        <pc:picChg chg="add mod">
          <ac:chgData name="Andreas Koksrud" userId="9d9beba6-c052-407a-8599-c781a677a996" providerId="ADAL" clId="{F2264862-40DA-4FB3-86FA-97C5038692E0}" dt="2024-11-16T09:03:57.862" v="2643" actId="1076"/>
          <ac:picMkLst>
            <pc:docMk/>
            <pc:sldMk cId="316841881" sldId="1001"/>
            <ac:picMk id="6" creationId="{C303EA81-BB06-BB71-6EAB-47E3FACB7179}"/>
          </ac:picMkLst>
        </pc:picChg>
      </pc:sldChg>
      <pc:sldChg chg="addSp delSp modSp mod">
        <pc:chgData name="Andreas Koksrud" userId="9d9beba6-c052-407a-8599-c781a677a996" providerId="ADAL" clId="{F2264862-40DA-4FB3-86FA-97C5038692E0}" dt="2024-11-14T18:34:49.940" v="25"/>
        <pc:sldMkLst>
          <pc:docMk/>
          <pc:sldMk cId="3021409605" sldId="1002"/>
        </pc:sldMkLst>
        <pc:spChg chg="add mod">
          <ac:chgData name="Andreas Koksrud" userId="9d9beba6-c052-407a-8599-c781a677a996" providerId="ADAL" clId="{F2264862-40DA-4FB3-86FA-97C5038692E0}" dt="2024-11-14T18:34:49.940" v="25"/>
          <ac:spMkLst>
            <pc:docMk/>
            <pc:sldMk cId="3021409605" sldId="1002"/>
            <ac:spMk id="7" creationId="{66856AAD-B86C-7601-44A0-EFBA29AF2144}"/>
          </ac:spMkLst>
        </pc:spChg>
      </pc:sldChg>
      <pc:sldChg chg="addSp delSp modSp mod">
        <pc:chgData name="Andreas Koksrud" userId="9d9beba6-c052-407a-8599-c781a677a996" providerId="ADAL" clId="{F2264862-40DA-4FB3-86FA-97C5038692E0}" dt="2024-11-14T18:35:02.933" v="44" actId="27636"/>
        <pc:sldMkLst>
          <pc:docMk/>
          <pc:sldMk cId="3489449866" sldId="1003"/>
        </pc:sldMkLst>
        <pc:spChg chg="add mod">
          <ac:chgData name="Andreas Koksrud" userId="9d9beba6-c052-407a-8599-c781a677a996" providerId="ADAL" clId="{F2264862-40DA-4FB3-86FA-97C5038692E0}" dt="2024-11-14T18:35:02.933" v="44" actId="27636"/>
          <ac:spMkLst>
            <pc:docMk/>
            <pc:sldMk cId="3489449866" sldId="1003"/>
            <ac:spMk id="13" creationId="{E1A2C631-0102-080A-3AA0-17EA7467E4A6}"/>
          </ac:spMkLst>
        </pc:spChg>
      </pc:sldChg>
      <pc:sldChg chg="modSp mod">
        <pc:chgData name="Andreas Koksrud" userId="9d9beba6-c052-407a-8599-c781a677a996" providerId="ADAL" clId="{F2264862-40DA-4FB3-86FA-97C5038692E0}" dt="2024-11-16T12:59:42.303" v="5898" actId="20577"/>
        <pc:sldMkLst>
          <pc:docMk/>
          <pc:sldMk cId="3735395335" sldId="1009"/>
        </pc:sldMkLst>
        <pc:spChg chg="mod">
          <ac:chgData name="Andreas Koksrud" userId="9d9beba6-c052-407a-8599-c781a677a996" providerId="ADAL" clId="{F2264862-40DA-4FB3-86FA-97C5038692E0}" dt="2024-11-16T12:59:42.303" v="5898" actId="20577"/>
          <ac:spMkLst>
            <pc:docMk/>
            <pc:sldMk cId="3735395335" sldId="1009"/>
            <ac:spMk id="6" creationId="{557A0DCB-E113-3738-BD52-2AC3813F6BF2}"/>
          </ac:spMkLst>
        </pc:spChg>
      </pc:sldChg>
      <pc:sldChg chg="modSp del mod">
        <pc:chgData name="Andreas Koksrud" userId="9d9beba6-c052-407a-8599-c781a677a996" providerId="ADAL" clId="{F2264862-40DA-4FB3-86FA-97C5038692E0}" dt="2024-11-23T18:46:10.260" v="8215" actId="2696"/>
        <pc:sldMkLst>
          <pc:docMk/>
          <pc:sldMk cId="3211870603" sldId="1014"/>
        </pc:sldMkLst>
      </pc:sldChg>
      <pc:sldChg chg="modSp mod">
        <pc:chgData name="Andreas Koksrud" userId="9d9beba6-c052-407a-8599-c781a677a996" providerId="ADAL" clId="{F2264862-40DA-4FB3-86FA-97C5038692E0}" dt="2024-11-23T18:46:15.639" v="8218" actId="6549"/>
        <pc:sldMkLst>
          <pc:docMk/>
          <pc:sldMk cId="2136593960" sldId="1015"/>
        </pc:sldMkLst>
        <pc:spChg chg="mod">
          <ac:chgData name="Andreas Koksrud" userId="9d9beba6-c052-407a-8599-c781a677a996" providerId="ADAL" clId="{F2264862-40DA-4FB3-86FA-97C5038692E0}" dt="2024-11-23T18:46:15.639" v="8218" actId="6549"/>
          <ac:spMkLst>
            <pc:docMk/>
            <pc:sldMk cId="2136593960" sldId="1015"/>
            <ac:spMk id="180" creationId="{00000000-0000-0000-0000-000000000000}"/>
          </ac:spMkLst>
        </pc:spChg>
      </pc:sldChg>
      <pc:sldChg chg="modSp mod">
        <pc:chgData name="Andreas Koksrud" userId="9d9beba6-c052-407a-8599-c781a677a996" providerId="ADAL" clId="{F2264862-40DA-4FB3-86FA-97C5038692E0}" dt="2024-11-23T18:56:42.581" v="8762" actId="6549"/>
        <pc:sldMkLst>
          <pc:docMk/>
          <pc:sldMk cId="451527966" sldId="1016"/>
        </pc:sldMkLst>
        <pc:spChg chg="mod">
          <ac:chgData name="Andreas Koksrud" userId="9d9beba6-c052-407a-8599-c781a677a996" providerId="ADAL" clId="{F2264862-40DA-4FB3-86FA-97C5038692E0}" dt="2024-11-23T18:56:42.581" v="8762" actId="6549"/>
          <ac:spMkLst>
            <pc:docMk/>
            <pc:sldMk cId="451527966" sldId="1016"/>
            <ac:spMk id="181" creationId="{00000000-0000-0000-0000-000000000000}"/>
          </ac:spMkLst>
        </pc:spChg>
      </pc:sldChg>
      <pc:sldChg chg="modSp mod">
        <pc:chgData name="Andreas Koksrud" userId="9d9beba6-c052-407a-8599-c781a677a996" providerId="ADAL" clId="{F2264862-40DA-4FB3-86FA-97C5038692E0}" dt="2024-11-23T18:53:53.131" v="8573" actId="20577"/>
        <pc:sldMkLst>
          <pc:docMk/>
          <pc:sldMk cId="3938706788" sldId="1020"/>
        </pc:sldMkLst>
        <pc:spChg chg="mod">
          <ac:chgData name="Andreas Koksrud" userId="9d9beba6-c052-407a-8599-c781a677a996" providerId="ADAL" clId="{F2264862-40DA-4FB3-86FA-97C5038692E0}" dt="2024-11-23T18:53:53.131" v="8573" actId="20577"/>
          <ac:spMkLst>
            <pc:docMk/>
            <pc:sldMk cId="3938706788" sldId="1020"/>
            <ac:spMk id="27" creationId="{407BBD13-E244-8FB8-DC7D-ABABC844152F}"/>
          </ac:spMkLst>
        </pc:spChg>
        <pc:spChg chg="mod">
          <ac:chgData name="Andreas Koksrud" userId="9d9beba6-c052-407a-8599-c781a677a996" providerId="ADAL" clId="{F2264862-40DA-4FB3-86FA-97C5038692E0}" dt="2024-11-23T18:52:31.655" v="8279" actId="20577"/>
          <ac:spMkLst>
            <pc:docMk/>
            <pc:sldMk cId="3938706788" sldId="1020"/>
            <ac:spMk id="181" creationId="{00000000-0000-0000-0000-000000000000}"/>
          </ac:spMkLst>
        </pc:spChg>
      </pc:sldChg>
      <pc:sldChg chg="modSp mod">
        <pc:chgData name="Andreas Koksrud" userId="9d9beba6-c052-407a-8599-c781a677a996" providerId="ADAL" clId="{F2264862-40DA-4FB3-86FA-97C5038692E0}" dt="2024-11-23T18:59:30.342" v="8962" actId="20577"/>
        <pc:sldMkLst>
          <pc:docMk/>
          <pc:sldMk cId="3223591604" sldId="1021"/>
        </pc:sldMkLst>
        <pc:spChg chg="mod">
          <ac:chgData name="Andreas Koksrud" userId="9d9beba6-c052-407a-8599-c781a677a996" providerId="ADAL" clId="{F2264862-40DA-4FB3-86FA-97C5038692E0}" dt="2024-11-23T18:59:30.342" v="8962" actId="20577"/>
          <ac:spMkLst>
            <pc:docMk/>
            <pc:sldMk cId="3223591604" sldId="1021"/>
            <ac:spMk id="181" creationId="{00000000-0000-0000-0000-000000000000}"/>
          </ac:spMkLst>
        </pc:spChg>
      </pc:sldChg>
      <pc:sldChg chg="modSp mod">
        <pc:chgData name="Andreas Koksrud" userId="9d9beba6-c052-407a-8599-c781a677a996" providerId="ADAL" clId="{F2264862-40DA-4FB3-86FA-97C5038692E0}" dt="2024-11-23T19:05:07.924" v="9754" actId="6549"/>
        <pc:sldMkLst>
          <pc:docMk/>
          <pc:sldMk cId="1988079766" sldId="1022"/>
        </pc:sldMkLst>
        <pc:spChg chg="mod">
          <ac:chgData name="Andreas Koksrud" userId="9d9beba6-c052-407a-8599-c781a677a996" providerId="ADAL" clId="{F2264862-40DA-4FB3-86FA-97C5038692E0}" dt="2024-11-23T19:05:07.924" v="9754" actId="6549"/>
          <ac:spMkLst>
            <pc:docMk/>
            <pc:sldMk cId="1988079766" sldId="1022"/>
            <ac:spMk id="181" creationId="{00000000-0000-0000-0000-000000000000}"/>
          </ac:spMkLst>
        </pc:spChg>
      </pc:sldChg>
      <pc:sldChg chg="delSp modSp mod">
        <pc:chgData name="Andreas Koksrud" userId="9d9beba6-c052-407a-8599-c781a677a996" providerId="ADAL" clId="{F2264862-40DA-4FB3-86FA-97C5038692E0}" dt="2024-11-23T19:06:48.386" v="9893" actId="20577"/>
        <pc:sldMkLst>
          <pc:docMk/>
          <pc:sldMk cId="2883061816" sldId="1027"/>
        </pc:sldMkLst>
        <pc:spChg chg="mod">
          <ac:chgData name="Andreas Koksrud" userId="9d9beba6-c052-407a-8599-c781a677a996" providerId="ADAL" clId="{F2264862-40DA-4FB3-86FA-97C5038692E0}" dt="2024-11-23T19:06:48.386" v="9893" actId="20577"/>
          <ac:spMkLst>
            <pc:docMk/>
            <pc:sldMk cId="2883061816" sldId="1027"/>
            <ac:spMk id="181" creationId="{00000000-0000-0000-0000-000000000000}"/>
          </ac:spMkLst>
        </pc:spChg>
      </pc:sldChg>
      <pc:sldChg chg="addSp modSp mod">
        <pc:chgData name="Andreas Koksrud" userId="9d9beba6-c052-407a-8599-c781a677a996" providerId="ADAL" clId="{F2264862-40DA-4FB3-86FA-97C5038692E0}" dt="2024-11-25T16:16:48.323" v="10207" actId="1076"/>
        <pc:sldMkLst>
          <pc:docMk/>
          <pc:sldMk cId="2388717340" sldId="1028"/>
        </pc:sldMkLst>
        <pc:spChg chg="mod">
          <ac:chgData name="Andreas Koksrud" userId="9d9beba6-c052-407a-8599-c781a677a996" providerId="ADAL" clId="{F2264862-40DA-4FB3-86FA-97C5038692E0}" dt="2024-11-16T12:45:37.960" v="5725" actId="27636"/>
          <ac:spMkLst>
            <pc:docMk/>
            <pc:sldMk cId="2388717340" sldId="1028"/>
            <ac:spMk id="4" creationId="{0461CC05-EE1B-D0DA-0130-68396627D5B1}"/>
          </ac:spMkLst>
        </pc:spChg>
        <pc:spChg chg="mod">
          <ac:chgData name="Andreas Koksrud" userId="9d9beba6-c052-407a-8599-c781a677a996" providerId="ADAL" clId="{F2264862-40DA-4FB3-86FA-97C5038692E0}" dt="2024-11-25T16:14:50.008" v="10130" actId="20577"/>
          <ac:spMkLst>
            <pc:docMk/>
            <pc:sldMk cId="2388717340" sldId="1028"/>
            <ac:spMk id="6" creationId="{A9A4D13A-20B4-BF14-E105-C1B03F7F0673}"/>
          </ac:spMkLst>
        </pc:spChg>
        <pc:spChg chg="add mod ord">
          <ac:chgData name="Andreas Koksrud" userId="9d9beba6-c052-407a-8599-c781a677a996" providerId="ADAL" clId="{F2264862-40DA-4FB3-86FA-97C5038692E0}" dt="2024-11-25T16:16:48.323" v="10207" actId="1076"/>
          <ac:spMkLst>
            <pc:docMk/>
            <pc:sldMk cId="2388717340" sldId="1028"/>
            <ac:spMk id="8" creationId="{842972E4-FB4A-ADE0-A68B-743A65EA1819}"/>
          </ac:spMkLst>
        </pc:spChg>
        <pc:picChg chg="mod">
          <ac:chgData name="Andreas Koksrud" userId="9d9beba6-c052-407a-8599-c781a677a996" providerId="ADAL" clId="{F2264862-40DA-4FB3-86FA-97C5038692E0}" dt="2024-11-25T16:15:59.615" v="10203" actId="1076"/>
          <ac:picMkLst>
            <pc:docMk/>
            <pc:sldMk cId="2388717340" sldId="1028"/>
            <ac:picMk id="5" creationId="{88CDBCF7-CE76-CC19-D97F-85FF0F5ED9E9}"/>
          </ac:picMkLst>
        </pc:picChg>
        <pc:picChg chg="mod">
          <ac:chgData name="Andreas Koksrud" userId="9d9beba6-c052-407a-8599-c781a677a996" providerId="ADAL" clId="{F2264862-40DA-4FB3-86FA-97C5038692E0}" dt="2024-11-25T16:15:59.615" v="10203" actId="1076"/>
          <ac:picMkLst>
            <pc:docMk/>
            <pc:sldMk cId="2388717340" sldId="1028"/>
            <ac:picMk id="7" creationId="{9D04EA31-D476-F4BE-59B0-3EAD41A93956}"/>
          </ac:picMkLst>
        </pc:picChg>
        <pc:picChg chg="mod">
          <ac:chgData name="Andreas Koksrud" userId="9d9beba6-c052-407a-8599-c781a677a996" providerId="ADAL" clId="{F2264862-40DA-4FB3-86FA-97C5038692E0}" dt="2024-11-25T16:15:59.615" v="10203" actId="1076"/>
          <ac:picMkLst>
            <pc:docMk/>
            <pc:sldMk cId="2388717340" sldId="1028"/>
            <ac:picMk id="9" creationId="{BA2C06F2-1081-D9C9-9EA2-D6579744CC52}"/>
          </ac:picMkLst>
        </pc:picChg>
        <pc:picChg chg="add mod">
          <ac:chgData name="Andreas Koksrud" userId="9d9beba6-c052-407a-8599-c781a677a996" providerId="ADAL" clId="{F2264862-40DA-4FB3-86FA-97C5038692E0}" dt="2024-11-16T12:46:00.993" v="5729" actId="1076"/>
          <ac:picMkLst>
            <pc:docMk/>
            <pc:sldMk cId="2388717340" sldId="1028"/>
            <ac:picMk id="10" creationId="{8CB3C9CD-56FE-79EA-AB8B-732342B019FA}"/>
          </ac:picMkLst>
        </pc:picChg>
        <pc:picChg chg="add mod">
          <ac:chgData name="Andreas Koksrud" userId="9d9beba6-c052-407a-8599-c781a677a996" providerId="ADAL" clId="{F2264862-40DA-4FB3-86FA-97C5038692E0}" dt="2024-11-16T12:46:43.057" v="5738" actId="1035"/>
          <ac:picMkLst>
            <pc:docMk/>
            <pc:sldMk cId="2388717340" sldId="1028"/>
            <ac:picMk id="12" creationId="{CC43C2B3-EE5C-65C1-A55A-5B1B35626F00}"/>
          </ac:picMkLst>
        </pc:picChg>
        <pc:cxnChg chg="add mod">
          <ac:chgData name="Andreas Koksrud" userId="9d9beba6-c052-407a-8599-c781a677a996" providerId="ADAL" clId="{F2264862-40DA-4FB3-86FA-97C5038692E0}" dt="2024-11-16T12:46:59.336" v="5742" actId="14100"/>
          <ac:cxnSpMkLst>
            <pc:docMk/>
            <pc:sldMk cId="2388717340" sldId="1028"/>
            <ac:cxnSpMk id="13" creationId="{F81F3A6A-955E-8589-87D3-76B49F0E5877}"/>
          </ac:cxnSpMkLst>
        </pc:cxnChg>
      </pc:sldChg>
      <pc:sldChg chg="delSp add mod">
        <pc:chgData name="Andreas Koksrud" userId="9d9beba6-c052-407a-8599-c781a677a996" providerId="ADAL" clId="{F2264862-40DA-4FB3-86FA-97C5038692E0}" dt="2024-11-16T12:18:28.713" v="4705" actId="478"/>
        <pc:sldMkLst>
          <pc:docMk/>
          <pc:sldMk cId="3196443327" sldId="1035"/>
        </pc:sldMkLst>
      </pc:sldChg>
      <pc:sldChg chg="addSp delSp modSp add del mod">
        <pc:chgData name="Andreas Koksrud" userId="9d9beba6-c052-407a-8599-c781a677a996" providerId="ADAL" clId="{F2264862-40DA-4FB3-86FA-97C5038692E0}" dt="2024-11-16T12:29:26.805" v="5633" actId="2696"/>
        <pc:sldMkLst>
          <pc:docMk/>
          <pc:sldMk cId="2915569305" sldId="1036"/>
        </pc:sldMkLst>
      </pc:sldChg>
      <pc:sldChg chg="addSp delSp modSp add mod ord">
        <pc:chgData name="Andreas Koksrud" userId="9d9beba6-c052-407a-8599-c781a677a996" providerId="ADAL" clId="{F2264862-40DA-4FB3-86FA-97C5038692E0}" dt="2024-11-16T09:13:13.101" v="3014" actId="14100"/>
        <pc:sldMkLst>
          <pc:docMk/>
          <pc:sldMk cId="3005989832" sldId="1037"/>
        </pc:sldMkLst>
        <pc:spChg chg="mod">
          <ac:chgData name="Andreas Koksrud" userId="9d9beba6-c052-407a-8599-c781a677a996" providerId="ADAL" clId="{F2264862-40DA-4FB3-86FA-97C5038692E0}" dt="2024-11-14T18:51:57.804" v="358" actId="6549"/>
          <ac:spMkLst>
            <pc:docMk/>
            <pc:sldMk cId="3005989832" sldId="1037"/>
            <ac:spMk id="8" creationId="{F806712D-BD76-753F-A112-30B2E003A117}"/>
          </ac:spMkLst>
        </pc:spChg>
        <pc:spChg chg="mod">
          <ac:chgData name="Andreas Koksrud" userId="9d9beba6-c052-407a-8599-c781a677a996" providerId="ADAL" clId="{F2264862-40DA-4FB3-86FA-97C5038692E0}" dt="2024-11-16T09:10:07.265" v="2988" actId="20577"/>
          <ac:spMkLst>
            <pc:docMk/>
            <pc:sldMk cId="3005989832" sldId="1037"/>
            <ac:spMk id="16" creationId="{910B1E09-988F-047D-9130-10F61069571E}"/>
          </ac:spMkLst>
        </pc:spChg>
        <pc:picChg chg="add mod">
          <ac:chgData name="Andreas Koksrud" userId="9d9beba6-c052-407a-8599-c781a677a996" providerId="ADAL" clId="{F2264862-40DA-4FB3-86FA-97C5038692E0}" dt="2024-11-16T09:11:47.770" v="3000" actId="1076"/>
          <ac:picMkLst>
            <pc:docMk/>
            <pc:sldMk cId="3005989832" sldId="1037"/>
            <ac:picMk id="20" creationId="{B55C3D1A-E727-7DFA-8DCD-8559B5BE0242}"/>
          </ac:picMkLst>
        </pc:picChg>
        <pc:picChg chg="add mod">
          <ac:chgData name="Andreas Koksrud" userId="9d9beba6-c052-407a-8599-c781a677a996" providerId="ADAL" clId="{F2264862-40DA-4FB3-86FA-97C5038692E0}" dt="2024-11-16T09:12:55.617" v="3010" actId="1076"/>
          <ac:picMkLst>
            <pc:docMk/>
            <pc:sldMk cId="3005989832" sldId="1037"/>
            <ac:picMk id="26" creationId="{7F4115C2-BA7B-017A-986E-43DF06201430}"/>
          </ac:picMkLst>
        </pc:picChg>
        <pc:cxnChg chg="add mod">
          <ac:chgData name="Andreas Koksrud" userId="9d9beba6-c052-407a-8599-c781a677a996" providerId="ADAL" clId="{F2264862-40DA-4FB3-86FA-97C5038692E0}" dt="2024-11-16T09:11:57.554" v="3002" actId="14100"/>
          <ac:cxnSpMkLst>
            <pc:docMk/>
            <pc:sldMk cId="3005989832" sldId="1037"/>
            <ac:cxnSpMk id="21" creationId="{F1442096-E067-A9F6-C40D-6F103BA599A3}"/>
          </ac:cxnSpMkLst>
        </pc:cxnChg>
        <pc:cxnChg chg="add mod">
          <ac:chgData name="Andreas Koksrud" userId="9d9beba6-c052-407a-8599-c781a677a996" providerId="ADAL" clId="{F2264862-40DA-4FB3-86FA-97C5038692E0}" dt="2024-11-16T09:12:03.608" v="3004" actId="14100"/>
          <ac:cxnSpMkLst>
            <pc:docMk/>
            <pc:sldMk cId="3005989832" sldId="1037"/>
            <ac:cxnSpMk id="23" creationId="{E0E6E8DA-0BC7-4760-0D13-76A0BA3BCCE1}"/>
          </ac:cxnSpMkLst>
        </pc:cxnChg>
        <pc:cxnChg chg="add mod">
          <ac:chgData name="Andreas Koksrud" userId="9d9beba6-c052-407a-8599-c781a677a996" providerId="ADAL" clId="{F2264862-40DA-4FB3-86FA-97C5038692E0}" dt="2024-11-16T09:13:07.151" v="3012" actId="14100"/>
          <ac:cxnSpMkLst>
            <pc:docMk/>
            <pc:sldMk cId="3005989832" sldId="1037"/>
            <ac:cxnSpMk id="27" creationId="{AA4BDE24-153F-F267-34DE-C5BF09E940CA}"/>
          </ac:cxnSpMkLst>
        </pc:cxnChg>
        <pc:cxnChg chg="add mod">
          <ac:chgData name="Andreas Koksrud" userId="9d9beba6-c052-407a-8599-c781a677a996" providerId="ADAL" clId="{F2264862-40DA-4FB3-86FA-97C5038692E0}" dt="2024-11-16T09:13:13.101" v="3014" actId="14100"/>
          <ac:cxnSpMkLst>
            <pc:docMk/>
            <pc:sldMk cId="3005989832" sldId="1037"/>
            <ac:cxnSpMk id="29" creationId="{8B1BF4B4-FF73-AC03-F3C2-9806498026D8}"/>
          </ac:cxnSpMkLst>
        </pc:cxnChg>
      </pc:sldChg>
      <pc:sldChg chg="addSp delSp modSp add mod ord">
        <pc:chgData name="Andreas Koksrud" userId="9d9beba6-c052-407a-8599-c781a677a996" providerId="ADAL" clId="{F2264862-40DA-4FB3-86FA-97C5038692E0}" dt="2024-11-16T12:12:40.025" v="4670" actId="478"/>
        <pc:sldMkLst>
          <pc:docMk/>
          <pc:sldMk cId="2133754183" sldId="1038"/>
        </pc:sldMkLst>
        <pc:spChg chg="mod">
          <ac:chgData name="Andreas Koksrud" userId="9d9beba6-c052-407a-8599-c781a677a996" providerId="ADAL" clId="{F2264862-40DA-4FB3-86FA-97C5038692E0}" dt="2024-11-16T11:54:08.255" v="4214" actId="27636"/>
          <ac:spMkLst>
            <pc:docMk/>
            <pc:sldMk cId="2133754183" sldId="1038"/>
            <ac:spMk id="2" creationId="{56CBBD6A-956B-BEA7-6225-FA64D93E5644}"/>
          </ac:spMkLst>
        </pc:spChg>
        <pc:spChg chg="mod">
          <ac:chgData name="Andreas Koksrud" userId="9d9beba6-c052-407a-8599-c781a677a996" providerId="ADAL" clId="{F2264862-40DA-4FB3-86FA-97C5038692E0}" dt="2024-11-16T12:11:34.957" v="4669" actId="20577"/>
          <ac:spMkLst>
            <pc:docMk/>
            <pc:sldMk cId="2133754183" sldId="1038"/>
            <ac:spMk id="3" creationId="{06CD824E-9413-7DC7-ED5E-8441587B9B63}"/>
          </ac:spMkLst>
        </pc:spChg>
        <pc:spChg chg="add mod">
          <ac:chgData name="Andreas Koksrud" userId="9d9beba6-c052-407a-8599-c781a677a996" providerId="ADAL" clId="{F2264862-40DA-4FB3-86FA-97C5038692E0}" dt="2024-11-16T11:59:30.600" v="4473" actId="1076"/>
          <ac:spMkLst>
            <pc:docMk/>
            <pc:sldMk cId="2133754183" sldId="1038"/>
            <ac:spMk id="7" creationId="{6EDEB263-7B67-8972-468E-D4E74E2CA5AD}"/>
          </ac:spMkLst>
        </pc:spChg>
        <pc:spChg chg="add mod">
          <ac:chgData name="Andreas Koksrud" userId="9d9beba6-c052-407a-8599-c781a677a996" providerId="ADAL" clId="{F2264862-40DA-4FB3-86FA-97C5038692E0}" dt="2024-11-16T12:11:30.339" v="4652" actId="20577"/>
          <ac:spMkLst>
            <pc:docMk/>
            <pc:sldMk cId="2133754183" sldId="1038"/>
            <ac:spMk id="8" creationId="{C24258B0-C0D9-7347-CF25-044666FFBED0}"/>
          </ac:spMkLst>
        </pc:spChg>
        <pc:spChg chg="add mod">
          <ac:chgData name="Andreas Koksrud" userId="9d9beba6-c052-407a-8599-c781a677a996" providerId="ADAL" clId="{F2264862-40DA-4FB3-86FA-97C5038692E0}" dt="2024-11-16T11:59:28.077" v="4472" actId="1076"/>
          <ac:spMkLst>
            <pc:docMk/>
            <pc:sldMk cId="2133754183" sldId="1038"/>
            <ac:spMk id="9" creationId="{62EBECFC-8251-24FA-A2F7-59C41D39B2C4}"/>
          </ac:spMkLst>
        </pc:spChg>
      </pc:sldChg>
      <pc:sldChg chg="addSp delSp modSp add mod">
        <pc:chgData name="Andreas Koksrud" userId="9d9beba6-c052-407a-8599-c781a677a996" providerId="ADAL" clId="{F2264862-40DA-4FB3-86FA-97C5038692E0}" dt="2024-11-16T12:30:08.916" v="5637" actId="14100"/>
        <pc:sldMkLst>
          <pc:docMk/>
          <pc:sldMk cId="2786610873" sldId="1039"/>
        </pc:sldMkLst>
        <pc:spChg chg="add mod">
          <ac:chgData name="Andreas Koksrud" userId="9d9beba6-c052-407a-8599-c781a677a996" providerId="ADAL" clId="{F2264862-40DA-4FB3-86FA-97C5038692E0}" dt="2024-11-16T12:30:08.916" v="5637" actId="14100"/>
          <ac:spMkLst>
            <pc:docMk/>
            <pc:sldMk cId="2786610873" sldId="1039"/>
            <ac:spMk id="2" creationId="{CA1F83A3-969B-1A4C-2F4B-93DBCFFC349B}"/>
          </ac:spMkLst>
        </pc:spChg>
        <pc:picChg chg="add mod">
          <ac:chgData name="Andreas Koksrud" userId="9d9beba6-c052-407a-8599-c781a677a996" providerId="ADAL" clId="{F2264862-40DA-4FB3-86FA-97C5038692E0}" dt="2024-11-14T21:57:13.916" v="657" actId="1076"/>
          <ac:picMkLst>
            <pc:docMk/>
            <pc:sldMk cId="2786610873" sldId="1039"/>
            <ac:picMk id="3" creationId="{5901B185-8EED-4758-8352-6ED1043CA91C}"/>
          </ac:picMkLst>
        </pc:picChg>
        <pc:picChg chg="add mod">
          <ac:chgData name="Andreas Koksrud" userId="9d9beba6-c052-407a-8599-c781a677a996" providerId="ADAL" clId="{F2264862-40DA-4FB3-86FA-97C5038692E0}" dt="2024-11-14T21:57:50.627" v="659" actId="1076"/>
          <ac:picMkLst>
            <pc:docMk/>
            <pc:sldMk cId="2786610873" sldId="1039"/>
            <ac:picMk id="7" creationId="{B9A70CEF-8897-A537-66F7-8041B2739406}"/>
          </ac:picMkLst>
        </pc:picChg>
        <pc:picChg chg="add mod">
          <ac:chgData name="Andreas Koksrud" userId="9d9beba6-c052-407a-8599-c781a677a996" providerId="ADAL" clId="{F2264862-40DA-4FB3-86FA-97C5038692E0}" dt="2024-11-14T21:59:04.374" v="664" actId="1076"/>
          <ac:picMkLst>
            <pc:docMk/>
            <pc:sldMk cId="2786610873" sldId="1039"/>
            <ac:picMk id="12" creationId="{329F4BFA-9D46-752A-4639-F4FD7AA674FA}"/>
          </ac:picMkLst>
        </pc:picChg>
        <pc:picChg chg="add mod">
          <ac:chgData name="Andreas Koksrud" userId="9d9beba6-c052-407a-8599-c781a677a996" providerId="ADAL" clId="{F2264862-40DA-4FB3-86FA-97C5038692E0}" dt="2024-11-14T21:59:14.625" v="666" actId="1076"/>
          <ac:picMkLst>
            <pc:docMk/>
            <pc:sldMk cId="2786610873" sldId="1039"/>
            <ac:picMk id="14" creationId="{62003937-B8CC-D5DA-0B11-4CC47E98EAF2}"/>
          </ac:picMkLst>
        </pc:picChg>
        <pc:picChg chg="add mod">
          <ac:chgData name="Andreas Koksrud" userId="9d9beba6-c052-407a-8599-c781a677a996" providerId="ADAL" clId="{F2264862-40DA-4FB3-86FA-97C5038692E0}" dt="2024-11-14T21:59:27.682" v="668" actId="1076"/>
          <ac:picMkLst>
            <pc:docMk/>
            <pc:sldMk cId="2786610873" sldId="1039"/>
            <ac:picMk id="17" creationId="{AF1ED6A5-9680-0995-5204-8AFB3DACCB73}"/>
          </ac:picMkLst>
        </pc:picChg>
        <pc:cxnChg chg="add mod">
          <ac:chgData name="Andreas Koksrud" userId="9d9beba6-c052-407a-8599-c781a677a996" providerId="ADAL" clId="{F2264862-40DA-4FB3-86FA-97C5038692E0}" dt="2024-11-16T12:30:08.916" v="5637" actId="14100"/>
          <ac:cxnSpMkLst>
            <pc:docMk/>
            <pc:sldMk cId="2786610873" sldId="1039"/>
            <ac:cxnSpMk id="6" creationId="{C779FFB6-5960-68ED-9609-647D25426192}"/>
          </ac:cxnSpMkLst>
        </pc:cxnChg>
      </pc:sldChg>
      <pc:sldChg chg="addSp delSp modSp add mod">
        <pc:chgData name="Andreas Koksrud" userId="9d9beba6-c052-407a-8599-c781a677a996" providerId="ADAL" clId="{F2264862-40DA-4FB3-86FA-97C5038692E0}" dt="2024-11-23T19:10:19.186" v="10000" actId="20577"/>
        <pc:sldMkLst>
          <pc:docMk/>
          <pc:sldMk cId="13307709" sldId="1040"/>
        </pc:sldMkLst>
        <pc:spChg chg="add mod">
          <ac:chgData name="Andreas Koksrud" userId="9d9beba6-c052-407a-8599-c781a677a996" providerId="ADAL" clId="{F2264862-40DA-4FB3-86FA-97C5038692E0}" dt="2024-11-15T21:35:27.820" v="2429" actId="1035"/>
          <ac:spMkLst>
            <pc:docMk/>
            <pc:sldMk cId="13307709" sldId="1040"/>
            <ac:spMk id="3" creationId="{9B94B531-C08A-6741-17CF-32092D4B0872}"/>
          </ac:spMkLst>
        </pc:spChg>
        <pc:spChg chg="add mod">
          <ac:chgData name="Andreas Koksrud" userId="9d9beba6-c052-407a-8599-c781a677a996" providerId="ADAL" clId="{F2264862-40DA-4FB3-86FA-97C5038692E0}" dt="2024-11-15T21:35:27.820" v="2429" actId="1035"/>
          <ac:spMkLst>
            <pc:docMk/>
            <pc:sldMk cId="13307709" sldId="1040"/>
            <ac:spMk id="7" creationId="{9E7F85CE-7D4C-DA2E-5C2E-3218082FC675}"/>
          </ac:spMkLst>
        </pc:spChg>
        <pc:spChg chg="add mod">
          <ac:chgData name="Andreas Koksrud" userId="9d9beba6-c052-407a-8599-c781a677a996" providerId="ADAL" clId="{F2264862-40DA-4FB3-86FA-97C5038692E0}" dt="2024-11-15T21:35:27.820" v="2429" actId="1035"/>
          <ac:spMkLst>
            <pc:docMk/>
            <pc:sldMk cId="13307709" sldId="1040"/>
            <ac:spMk id="9" creationId="{38B67C3A-A999-5E6C-5A9E-5B371EDD71A6}"/>
          </ac:spMkLst>
        </pc:spChg>
        <pc:spChg chg="add mod">
          <ac:chgData name="Andreas Koksrud" userId="9d9beba6-c052-407a-8599-c781a677a996" providerId="ADAL" clId="{F2264862-40DA-4FB3-86FA-97C5038692E0}" dt="2024-11-23T19:10:19.186" v="10000" actId="20577"/>
          <ac:spMkLst>
            <pc:docMk/>
            <pc:sldMk cId="13307709" sldId="1040"/>
            <ac:spMk id="11" creationId="{139572BF-65AD-A06F-C09D-2CC0E82B960D}"/>
          </ac:spMkLst>
        </pc:spChg>
        <pc:spChg chg="add mod">
          <ac:chgData name="Andreas Koksrud" userId="9d9beba6-c052-407a-8599-c781a677a996" providerId="ADAL" clId="{F2264862-40DA-4FB3-86FA-97C5038692E0}" dt="2024-11-15T21:35:27.820" v="2429" actId="1035"/>
          <ac:spMkLst>
            <pc:docMk/>
            <pc:sldMk cId="13307709" sldId="1040"/>
            <ac:spMk id="12" creationId="{C2A19ED0-2E5D-A02A-9F92-78495EA3BDF7}"/>
          </ac:spMkLst>
        </pc:spChg>
        <pc:spChg chg="add mod">
          <ac:chgData name="Andreas Koksrud" userId="9d9beba6-c052-407a-8599-c781a677a996" providerId="ADAL" clId="{F2264862-40DA-4FB3-86FA-97C5038692E0}" dt="2024-11-15T21:35:27.820" v="2429" actId="1035"/>
          <ac:spMkLst>
            <pc:docMk/>
            <pc:sldMk cId="13307709" sldId="1040"/>
            <ac:spMk id="16" creationId="{1450A9A1-B236-19FD-94E5-DE0537F60E46}"/>
          </ac:spMkLst>
        </pc:spChg>
        <pc:picChg chg="add mod">
          <ac:chgData name="Andreas Koksrud" userId="9d9beba6-c052-407a-8599-c781a677a996" providerId="ADAL" clId="{F2264862-40DA-4FB3-86FA-97C5038692E0}" dt="2024-11-14T22:24:40.877" v="870" actId="14100"/>
          <ac:picMkLst>
            <pc:docMk/>
            <pc:sldMk cId="13307709" sldId="1040"/>
            <ac:picMk id="6" creationId="{057EC625-FC2A-AACE-3CA4-1930C6AB5AA5}"/>
          </ac:picMkLst>
        </pc:picChg>
      </pc:sldChg>
      <pc:sldChg chg="addSp delSp modSp add mod">
        <pc:chgData name="Andreas Koksrud" userId="9d9beba6-c052-407a-8599-c781a677a996" providerId="ADAL" clId="{F2264862-40DA-4FB3-86FA-97C5038692E0}" dt="2024-11-16T11:34:19.712" v="3491" actId="21"/>
        <pc:sldMkLst>
          <pc:docMk/>
          <pc:sldMk cId="2496393353" sldId="1041"/>
        </pc:sldMkLst>
        <pc:spChg chg="add del mod">
          <ac:chgData name="Andreas Koksrud" userId="9d9beba6-c052-407a-8599-c781a677a996" providerId="ADAL" clId="{F2264862-40DA-4FB3-86FA-97C5038692E0}" dt="2024-11-16T11:34:17.662" v="3490" actId="478"/>
          <ac:spMkLst>
            <pc:docMk/>
            <pc:sldMk cId="2496393353" sldId="1041"/>
            <ac:spMk id="9" creationId="{6BDE33CC-1F3D-6027-185F-029F96C0B155}"/>
          </ac:spMkLst>
        </pc:spChg>
        <pc:spChg chg="add mod">
          <ac:chgData name="Andreas Koksrud" userId="9d9beba6-c052-407a-8599-c781a677a996" providerId="ADAL" clId="{F2264862-40DA-4FB3-86FA-97C5038692E0}" dt="2024-11-15T22:10:57.058" v="2525" actId="1076"/>
          <ac:spMkLst>
            <pc:docMk/>
            <pc:sldMk cId="2496393353" sldId="1041"/>
            <ac:spMk id="10" creationId="{6D723182-3BDB-7B57-68E0-B1BFB9C66FB0}"/>
          </ac:spMkLst>
        </pc:spChg>
        <pc:picChg chg="add del mod modCrop">
          <ac:chgData name="Andreas Koksrud" userId="9d9beba6-c052-407a-8599-c781a677a996" providerId="ADAL" clId="{F2264862-40DA-4FB3-86FA-97C5038692E0}" dt="2024-11-16T11:34:17.071" v="3489" actId="478"/>
          <ac:picMkLst>
            <pc:docMk/>
            <pc:sldMk cId="2496393353" sldId="1041"/>
            <ac:picMk id="3" creationId="{73DB26AE-B2F8-1DA2-36E7-2AB75A8EC169}"/>
          </ac:picMkLst>
        </pc:picChg>
        <pc:picChg chg="add mod">
          <ac:chgData name="Andreas Koksrud" userId="9d9beba6-c052-407a-8599-c781a677a996" providerId="ADAL" clId="{F2264862-40DA-4FB3-86FA-97C5038692E0}" dt="2024-11-15T22:10:57.058" v="2525" actId="1076"/>
          <ac:picMkLst>
            <pc:docMk/>
            <pc:sldMk cId="2496393353" sldId="1041"/>
            <ac:picMk id="14" creationId="{E3188F4C-AA94-2991-B374-6206389CA2B7}"/>
          </ac:picMkLst>
        </pc:picChg>
        <pc:picChg chg="add mod">
          <ac:chgData name="Andreas Koksrud" userId="9d9beba6-c052-407a-8599-c781a677a996" providerId="ADAL" clId="{F2264862-40DA-4FB3-86FA-97C5038692E0}" dt="2024-11-15T22:10:57.058" v="2525" actId="1076"/>
          <ac:picMkLst>
            <pc:docMk/>
            <pc:sldMk cId="2496393353" sldId="1041"/>
            <ac:picMk id="16" creationId="{94EB7A96-BD72-B185-F21C-7B5D399D2629}"/>
          </ac:picMkLst>
        </pc:picChg>
      </pc:sldChg>
      <pc:sldChg chg="addSp delSp modSp add mod">
        <pc:chgData name="Andreas Koksrud" userId="9d9beba6-c052-407a-8599-c781a677a996" providerId="ADAL" clId="{F2264862-40DA-4FB3-86FA-97C5038692E0}" dt="2024-11-14T22:10:15.360" v="813" actId="1076"/>
        <pc:sldMkLst>
          <pc:docMk/>
          <pc:sldMk cId="1339139464" sldId="1042"/>
        </pc:sldMkLst>
        <pc:picChg chg="add mod">
          <ac:chgData name="Andreas Koksrud" userId="9d9beba6-c052-407a-8599-c781a677a996" providerId="ADAL" clId="{F2264862-40DA-4FB3-86FA-97C5038692E0}" dt="2024-11-14T22:09:08.567" v="805" actId="1076"/>
          <ac:picMkLst>
            <pc:docMk/>
            <pc:sldMk cId="1339139464" sldId="1042"/>
            <ac:picMk id="6" creationId="{CAB43E43-8C83-DBFC-8763-D455D0351D9C}"/>
          </ac:picMkLst>
        </pc:picChg>
        <pc:picChg chg="add mod">
          <ac:chgData name="Andreas Koksrud" userId="9d9beba6-c052-407a-8599-c781a677a996" providerId="ADAL" clId="{F2264862-40DA-4FB3-86FA-97C5038692E0}" dt="2024-11-14T22:09:16.619" v="807" actId="1076"/>
          <ac:picMkLst>
            <pc:docMk/>
            <pc:sldMk cId="1339139464" sldId="1042"/>
            <ac:picMk id="10" creationId="{4FAF6770-9DC2-870D-15AA-9882C21FBD30}"/>
          </ac:picMkLst>
        </pc:picChg>
        <pc:picChg chg="add mod">
          <ac:chgData name="Andreas Koksrud" userId="9d9beba6-c052-407a-8599-c781a677a996" providerId="ADAL" clId="{F2264862-40DA-4FB3-86FA-97C5038692E0}" dt="2024-11-14T22:09:27.831" v="809" actId="1076"/>
          <ac:picMkLst>
            <pc:docMk/>
            <pc:sldMk cId="1339139464" sldId="1042"/>
            <ac:picMk id="12" creationId="{8604E455-420E-4896-AA82-A17EB10BDA9E}"/>
          </ac:picMkLst>
        </pc:picChg>
        <pc:picChg chg="add mod">
          <ac:chgData name="Andreas Koksrud" userId="9d9beba6-c052-407a-8599-c781a677a996" providerId="ADAL" clId="{F2264862-40DA-4FB3-86FA-97C5038692E0}" dt="2024-11-14T22:09:42.098" v="811" actId="1076"/>
          <ac:picMkLst>
            <pc:docMk/>
            <pc:sldMk cId="1339139464" sldId="1042"/>
            <ac:picMk id="15" creationId="{0453DD3C-3E42-607F-269C-0B965A696195}"/>
          </ac:picMkLst>
        </pc:picChg>
        <pc:picChg chg="add mod">
          <ac:chgData name="Andreas Koksrud" userId="9d9beba6-c052-407a-8599-c781a677a996" providerId="ADAL" clId="{F2264862-40DA-4FB3-86FA-97C5038692E0}" dt="2024-11-14T22:10:15.360" v="813" actId="1076"/>
          <ac:picMkLst>
            <pc:docMk/>
            <pc:sldMk cId="1339139464" sldId="1042"/>
            <ac:picMk id="18" creationId="{1CF0F400-8211-15DA-70C6-5CF3A0F96A73}"/>
          </ac:picMkLst>
        </pc:picChg>
      </pc:sldChg>
      <pc:sldChg chg="addSp delSp modSp add mod">
        <pc:chgData name="Andreas Koksrud" userId="9d9beba6-c052-407a-8599-c781a677a996" providerId="ADAL" clId="{F2264862-40DA-4FB3-86FA-97C5038692E0}" dt="2024-11-15T22:10:05.709" v="2508" actId="1076"/>
        <pc:sldMkLst>
          <pc:docMk/>
          <pc:sldMk cId="425798520" sldId="1043"/>
        </pc:sldMkLst>
        <pc:spChg chg="add mod">
          <ac:chgData name="Andreas Koksrud" userId="9d9beba6-c052-407a-8599-c781a677a996" providerId="ADAL" clId="{F2264862-40DA-4FB3-86FA-97C5038692E0}" dt="2024-11-15T22:09:44.657" v="2448" actId="1076"/>
          <ac:spMkLst>
            <pc:docMk/>
            <pc:sldMk cId="425798520" sldId="1043"/>
            <ac:spMk id="3" creationId="{330020A9-0B27-CEC1-1A4E-EBA2AF940B9B}"/>
          </ac:spMkLst>
        </pc:spChg>
        <pc:spChg chg="add mod">
          <ac:chgData name="Andreas Koksrud" userId="9d9beba6-c052-407a-8599-c781a677a996" providerId="ADAL" clId="{F2264862-40DA-4FB3-86FA-97C5038692E0}" dt="2024-11-15T22:10:05.709" v="2508" actId="1076"/>
          <ac:spMkLst>
            <pc:docMk/>
            <pc:sldMk cId="425798520" sldId="1043"/>
            <ac:spMk id="7" creationId="{C4B6AA3D-8097-2E5A-328C-0B23BD9B6E51}"/>
          </ac:spMkLst>
        </pc:spChg>
        <pc:picChg chg="add mod">
          <ac:chgData name="Andreas Koksrud" userId="9d9beba6-c052-407a-8599-c781a677a996" providerId="ADAL" clId="{F2264862-40DA-4FB3-86FA-97C5038692E0}" dt="2024-11-15T22:09:44.657" v="2448" actId="1076"/>
          <ac:picMkLst>
            <pc:docMk/>
            <pc:sldMk cId="425798520" sldId="1043"/>
            <ac:picMk id="2" creationId="{0ABE795D-346C-07A3-218E-E05D4A12693D}"/>
          </ac:picMkLst>
        </pc:picChg>
        <pc:picChg chg="mod">
          <ac:chgData name="Andreas Koksrud" userId="9d9beba6-c052-407a-8599-c781a677a996" providerId="ADAL" clId="{F2264862-40DA-4FB3-86FA-97C5038692E0}" dt="2024-11-15T21:35:53.356" v="2431" actId="1076"/>
          <ac:picMkLst>
            <pc:docMk/>
            <pc:sldMk cId="425798520" sldId="1043"/>
            <ac:picMk id="10" creationId="{1F1BE695-11B7-F699-E051-B88A78ACA14A}"/>
          </ac:picMkLst>
        </pc:picChg>
        <pc:picChg chg="mod">
          <ac:chgData name="Andreas Koksrud" userId="9d9beba6-c052-407a-8599-c781a677a996" providerId="ADAL" clId="{F2264862-40DA-4FB3-86FA-97C5038692E0}" dt="2024-11-15T21:35:55.725" v="2432" actId="1076"/>
          <ac:picMkLst>
            <pc:docMk/>
            <pc:sldMk cId="425798520" sldId="1043"/>
            <ac:picMk id="15" creationId="{77F99FFB-6750-8E5A-F43E-B6F4EF2F814A}"/>
          </ac:picMkLst>
        </pc:picChg>
      </pc:sldChg>
      <pc:sldChg chg="addSp delSp modSp add mod">
        <pc:chgData name="Andreas Koksrud" userId="9d9beba6-c052-407a-8599-c781a677a996" providerId="ADAL" clId="{F2264862-40DA-4FB3-86FA-97C5038692E0}" dt="2024-11-16T11:34:55.998" v="3533" actId="20577"/>
        <pc:sldMkLst>
          <pc:docMk/>
          <pc:sldMk cId="3579080674" sldId="1044"/>
        </pc:sldMkLst>
        <pc:spChg chg="add mod">
          <ac:chgData name="Andreas Koksrud" userId="9d9beba6-c052-407a-8599-c781a677a996" providerId="ADAL" clId="{F2264862-40DA-4FB3-86FA-97C5038692E0}" dt="2024-11-16T11:34:55.998" v="3533" actId="20577"/>
          <ac:spMkLst>
            <pc:docMk/>
            <pc:sldMk cId="3579080674" sldId="1044"/>
            <ac:spMk id="2" creationId="{DDBCA91B-EAAB-F365-32C6-153B87CE44C5}"/>
          </ac:spMkLst>
        </pc:spChg>
        <pc:picChg chg="mod modCrop">
          <ac:chgData name="Andreas Koksrud" userId="9d9beba6-c052-407a-8599-c781a677a996" providerId="ADAL" clId="{F2264862-40DA-4FB3-86FA-97C5038692E0}" dt="2024-11-16T11:34:38.235" v="3497" actId="1076"/>
          <ac:picMkLst>
            <pc:docMk/>
            <pc:sldMk cId="3579080674" sldId="1044"/>
            <ac:picMk id="3" creationId="{73DB26AE-B2F8-1DA2-36E7-2AB75A8EC169}"/>
          </ac:picMkLst>
        </pc:picChg>
        <pc:picChg chg="add del mod">
          <ac:chgData name="Andreas Koksrud" userId="9d9beba6-c052-407a-8599-c781a677a996" providerId="ADAL" clId="{F2264862-40DA-4FB3-86FA-97C5038692E0}" dt="2024-11-16T11:34:41.351" v="3499" actId="1076"/>
          <ac:picMkLst>
            <pc:docMk/>
            <pc:sldMk cId="3579080674" sldId="1044"/>
            <ac:picMk id="18" creationId="{D31221B9-7FB4-DE97-F76B-4B9DE705D33D}"/>
          </ac:picMkLst>
        </pc:picChg>
      </pc:sldChg>
      <pc:sldChg chg="addSp modSp add mod">
        <pc:chgData name="Andreas Koksrud" userId="9d9beba6-c052-407a-8599-c781a677a996" providerId="ADAL" clId="{F2264862-40DA-4FB3-86FA-97C5038692E0}" dt="2024-11-16T09:17:45.946" v="3123" actId="1076"/>
        <pc:sldMkLst>
          <pc:docMk/>
          <pc:sldMk cId="3953440222" sldId="1045"/>
        </pc:sldMkLst>
        <pc:spChg chg="mod">
          <ac:chgData name="Andreas Koksrud" userId="9d9beba6-c052-407a-8599-c781a677a996" providerId="ADAL" clId="{F2264862-40DA-4FB3-86FA-97C5038692E0}" dt="2024-11-16T09:17:35.793" v="3120" actId="20577"/>
          <ac:spMkLst>
            <pc:docMk/>
            <pc:sldMk cId="3953440222" sldId="1045"/>
            <ac:spMk id="13" creationId="{C8C60117-B8B5-CD5D-A992-F627463507CC}"/>
          </ac:spMkLst>
        </pc:spChg>
        <pc:picChg chg="add mod">
          <ac:chgData name="Andreas Koksrud" userId="9d9beba6-c052-407a-8599-c781a677a996" providerId="ADAL" clId="{F2264862-40DA-4FB3-86FA-97C5038692E0}" dt="2024-11-16T09:15:18.782" v="3061" actId="1076"/>
          <ac:picMkLst>
            <pc:docMk/>
            <pc:sldMk cId="3953440222" sldId="1045"/>
            <ac:picMk id="10" creationId="{1F61EADD-C5A5-5F38-CAD3-5514967A7EDF}"/>
          </ac:picMkLst>
        </pc:picChg>
        <pc:picChg chg="mod">
          <ac:chgData name="Andreas Koksrud" userId="9d9beba6-c052-407a-8599-c781a677a996" providerId="ADAL" clId="{F2264862-40DA-4FB3-86FA-97C5038692E0}" dt="2024-11-16T09:15:16.817" v="3060" actId="1076"/>
          <ac:picMkLst>
            <pc:docMk/>
            <pc:sldMk cId="3953440222" sldId="1045"/>
            <ac:picMk id="15" creationId="{554FD029-1199-99D3-24CF-7C61004C0892}"/>
          </ac:picMkLst>
        </pc:picChg>
        <pc:picChg chg="add mod">
          <ac:chgData name="Andreas Koksrud" userId="9d9beba6-c052-407a-8599-c781a677a996" providerId="ADAL" clId="{F2264862-40DA-4FB3-86FA-97C5038692E0}" dt="2024-11-16T09:17:45.946" v="3123" actId="1076"/>
          <ac:picMkLst>
            <pc:docMk/>
            <pc:sldMk cId="3953440222" sldId="1045"/>
            <ac:picMk id="18" creationId="{3352C3A8-C340-BBFE-7D30-253F51C1D64D}"/>
          </ac:picMkLst>
        </pc:picChg>
        <pc:cxnChg chg="add mod">
          <ac:chgData name="Andreas Koksrud" userId="9d9beba6-c052-407a-8599-c781a677a996" providerId="ADAL" clId="{F2264862-40DA-4FB3-86FA-97C5038692E0}" dt="2024-11-16T09:14:27.933" v="3036" actId="14100"/>
          <ac:cxnSpMkLst>
            <pc:docMk/>
            <pc:sldMk cId="3953440222" sldId="1045"/>
            <ac:cxnSpMk id="2" creationId="{6CBEEB2B-15B2-36A5-B5A2-F0F25A368C80}"/>
          </ac:cxnSpMkLst>
        </pc:cxnChg>
        <pc:cxnChg chg="add mod">
          <ac:chgData name="Andreas Koksrud" userId="9d9beba6-c052-407a-8599-c781a677a996" providerId="ADAL" clId="{F2264862-40DA-4FB3-86FA-97C5038692E0}" dt="2024-11-16T09:15:27.221" v="3063" actId="14100"/>
          <ac:cxnSpMkLst>
            <pc:docMk/>
            <pc:sldMk cId="3953440222" sldId="1045"/>
            <ac:cxnSpMk id="12" creationId="{190EDF47-5431-5733-FE26-CD803785CE1C}"/>
          </ac:cxnSpMkLst>
        </pc:cxnChg>
      </pc:sldChg>
      <pc:sldChg chg="addSp delSp modSp add del mod">
        <pc:chgData name="Andreas Koksrud" userId="9d9beba6-c052-407a-8599-c781a677a996" providerId="ADAL" clId="{F2264862-40DA-4FB3-86FA-97C5038692E0}" dt="2024-11-16T11:39:36.097" v="3708" actId="14100"/>
        <pc:sldMkLst>
          <pc:docMk/>
          <pc:sldMk cId="3663711837" sldId="1046"/>
        </pc:sldMkLst>
        <pc:spChg chg="mod">
          <ac:chgData name="Andreas Koksrud" userId="9d9beba6-c052-407a-8599-c781a677a996" providerId="ADAL" clId="{F2264862-40DA-4FB3-86FA-97C5038692E0}" dt="2024-11-16T11:36:18.546" v="3665" actId="20577"/>
          <ac:spMkLst>
            <pc:docMk/>
            <pc:sldMk cId="3663711837" sldId="1046"/>
            <ac:spMk id="16" creationId="{910B1E09-988F-047D-9130-10F61069571E}"/>
          </ac:spMkLst>
        </pc:spChg>
        <pc:spChg chg="add mod">
          <ac:chgData name="Andreas Koksrud" userId="9d9beba6-c052-407a-8599-c781a677a996" providerId="ADAL" clId="{F2264862-40DA-4FB3-86FA-97C5038692E0}" dt="2024-11-16T11:39:36.097" v="3708" actId="14100"/>
          <ac:spMkLst>
            <pc:docMk/>
            <pc:sldMk cId="3663711837" sldId="1046"/>
            <ac:spMk id="33" creationId="{DF19DB9C-8044-EE5E-03CE-7B23766FFE00}"/>
          </ac:spMkLst>
        </pc:spChg>
        <pc:picChg chg="add mod">
          <ac:chgData name="Andreas Koksrud" userId="9d9beba6-c052-407a-8599-c781a677a996" providerId="ADAL" clId="{F2264862-40DA-4FB3-86FA-97C5038692E0}" dt="2024-11-16T09:19:18.004" v="3177" actId="1076"/>
          <ac:picMkLst>
            <pc:docMk/>
            <pc:sldMk cId="3663711837" sldId="1046"/>
            <ac:picMk id="9" creationId="{DEEE8BB0-0000-F603-8317-B910DD45056D}"/>
          </ac:picMkLst>
        </pc:picChg>
        <pc:picChg chg="add mod">
          <ac:chgData name="Andreas Koksrud" userId="9d9beba6-c052-407a-8599-c781a677a996" providerId="ADAL" clId="{F2264862-40DA-4FB3-86FA-97C5038692E0}" dt="2024-11-16T09:21:02.989" v="3213" actId="14100"/>
          <ac:picMkLst>
            <pc:docMk/>
            <pc:sldMk cId="3663711837" sldId="1046"/>
            <ac:picMk id="20" creationId="{E9DAA3E6-5F5C-2B52-84D6-3CE672D55D53}"/>
          </ac:picMkLst>
        </pc:picChg>
        <pc:picChg chg="add mod">
          <ac:chgData name="Andreas Koksrud" userId="9d9beba6-c052-407a-8599-c781a677a996" providerId="ADAL" clId="{F2264862-40DA-4FB3-86FA-97C5038692E0}" dt="2024-11-16T09:22:16.536" v="3254" actId="14100"/>
          <ac:picMkLst>
            <pc:docMk/>
            <pc:sldMk cId="3663711837" sldId="1046"/>
            <ac:picMk id="24" creationId="{E0FD99BF-13E4-5F08-806E-2221F9074F70}"/>
          </ac:picMkLst>
        </pc:picChg>
        <pc:picChg chg="add mod">
          <ac:chgData name="Andreas Koksrud" userId="9d9beba6-c052-407a-8599-c781a677a996" providerId="ADAL" clId="{F2264862-40DA-4FB3-86FA-97C5038692E0}" dt="2024-11-16T11:36:48.611" v="3669" actId="1076"/>
          <ac:picMkLst>
            <pc:docMk/>
            <pc:sldMk cId="3663711837" sldId="1046"/>
            <ac:picMk id="28" creationId="{6AF99585-0AD7-D16D-B630-AA2107D9C530}"/>
          </ac:picMkLst>
        </pc:picChg>
        <pc:cxnChg chg="add mod">
          <ac:chgData name="Andreas Koksrud" userId="9d9beba6-c052-407a-8599-c781a677a996" providerId="ADAL" clId="{F2264862-40DA-4FB3-86FA-97C5038692E0}" dt="2024-11-16T09:19:24.337" v="3179" actId="14100"/>
          <ac:cxnSpMkLst>
            <pc:docMk/>
            <pc:sldMk cId="3663711837" sldId="1046"/>
            <ac:cxnSpMk id="14" creationId="{F6DA7A76-A9A3-9DEA-BDAE-021250BF01B2}"/>
          </ac:cxnSpMkLst>
        </pc:cxnChg>
        <pc:cxnChg chg="add mod">
          <ac:chgData name="Andreas Koksrud" userId="9d9beba6-c052-407a-8599-c781a677a996" providerId="ADAL" clId="{F2264862-40DA-4FB3-86FA-97C5038692E0}" dt="2024-11-16T09:21:14.949" v="3215" actId="14100"/>
          <ac:cxnSpMkLst>
            <pc:docMk/>
            <pc:sldMk cId="3663711837" sldId="1046"/>
            <ac:cxnSpMk id="21" creationId="{F34374B7-4782-7D63-73F7-0B67EF5CBC7A}"/>
          </ac:cxnSpMkLst>
        </pc:cxnChg>
        <pc:cxnChg chg="add mod">
          <ac:chgData name="Andreas Koksrud" userId="9d9beba6-c052-407a-8599-c781a677a996" providerId="ADAL" clId="{F2264862-40DA-4FB3-86FA-97C5038692E0}" dt="2024-11-16T09:22:25.671" v="3256" actId="14100"/>
          <ac:cxnSpMkLst>
            <pc:docMk/>
            <pc:sldMk cId="3663711837" sldId="1046"/>
            <ac:cxnSpMk id="25" creationId="{482C26A4-CAD1-FE9C-B6B5-B6AEE9EA0001}"/>
          </ac:cxnSpMkLst>
        </pc:cxnChg>
        <pc:cxnChg chg="add mod">
          <ac:chgData name="Andreas Koksrud" userId="9d9beba6-c052-407a-8599-c781a677a996" providerId="ADAL" clId="{F2264862-40DA-4FB3-86FA-97C5038692E0}" dt="2024-11-16T11:36:56.263" v="3671" actId="14100"/>
          <ac:cxnSpMkLst>
            <pc:docMk/>
            <pc:sldMk cId="3663711837" sldId="1046"/>
            <ac:cxnSpMk id="29" creationId="{C5E76E77-0C33-0ABD-F3C3-C35083EC9D4F}"/>
          </ac:cxnSpMkLst>
        </pc:cxnChg>
      </pc:sldChg>
      <pc:sldChg chg="addSp delSp modSp add mod">
        <pc:chgData name="Andreas Koksrud" userId="9d9beba6-c052-407a-8599-c781a677a996" providerId="ADAL" clId="{F2264862-40DA-4FB3-86FA-97C5038692E0}" dt="2024-11-16T11:47:19.346" v="4201" actId="20577"/>
        <pc:sldMkLst>
          <pc:docMk/>
          <pc:sldMk cId="1351663561" sldId="1047"/>
        </pc:sldMkLst>
        <pc:spChg chg="mod">
          <ac:chgData name="Andreas Koksrud" userId="9d9beba6-c052-407a-8599-c781a677a996" providerId="ADAL" clId="{F2264862-40DA-4FB3-86FA-97C5038692E0}" dt="2024-11-16T11:47:19.346" v="4201" actId="20577"/>
          <ac:spMkLst>
            <pc:docMk/>
            <pc:sldMk cId="1351663561" sldId="1047"/>
            <ac:spMk id="16" creationId="{910B1E09-988F-047D-9130-10F61069571E}"/>
          </ac:spMkLst>
        </pc:spChg>
        <pc:picChg chg="add mod">
          <ac:chgData name="Andreas Koksrud" userId="9d9beba6-c052-407a-8599-c781a677a996" providerId="ADAL" clId="{F2264862-40DA-4FB3-86FA-97C5038692E0}" dt="2024-11-16T11:42:45.475" v="3844" actId="1076"/>
          <ac:picMkLst>
            <pc:docMk/>
            <pc:sldMk cId="1351663561" sldId="1047"/>
            <ac:picMk id="3" creationId="{2824BDF9-8476-778A-BFCC-608FCFFA2481}"/>
          </ac:picMkLst>
        </pc:picChg>
        <pc:picChg chg="add mod">
          <ac:chgData name="Andreas Koksrud" userId="9d9beba6-c052-407a-8599-c781a677a996" providerId="ADAL" clId="{F2264862-40DA-4FB3-86FA-97C5038692E0}" dt="2024-11-16T11:44:55.669" v="3850" actId="1076"/>
          <ac:picMkLst>
            <pc:docMk/>
            <pc:sldMk cId="1351663561" sldId="1047"/>
            <ac:picMk id="12" creationId="{A7BCD77F-0BC0-10A4-F58F-5635A64BB35D}"/>
          </ac:picMkLst>
        </pc:picChg>
        <pc:cxnChg chg="add mod">
          <ac:chgData name="Andreas Koksrud" userId="9d9beba6-c052-407a-8599-c781a677a996" providerId="ADAL" clId="{F2264862-40DA-4FB3-86FA-97C5038692E0}" dt="2024-11-16T11:42:52.726" v="3846" actId="14100"/>
          <ac:cxnSpMkLst>
            <pc:docMk/>
            <pc:sldMk cId="1351663561" sldId="1047"/>
            <ac:cxnSpMk id="6" creationId="{D15AFA2C-EADD-034A-F297-55DD825EBEF6}"/>
          </ac:cxnSpMkLst>
        </pc:cxnChg>
        <pc:cxnChg chg="add mod">
          <ac:chgData name="Andreas Koksrud" userId="9d9beba6-c052-407a-8599-c781a677a996" providerId="ADAL" clId="{F2264862-40DA-4FB3-86FA-97C5038692E0}" dt="2024-11-16T11:42:59.867" v="3848" actId="14100"/>
          <ac:cxnSpMkLst>
            <pc:docMk/>
            <pc:sldMk cId="1351663561" sldId="1047"/>
            <ac:cxnSpMk id="9" creationId="{CE143849-627D-4D52-20C2-35F0623548FE}"/>
          </ac:cxnSpMkLst>
        </pc:cxnChg>
        <pc:cxnChg chg="add mod">
          <ac:chgData name="Andreas Koksrud" userId="9d9beba6-c052-407a-8599-c781a677a996" providerId="ADAL" clId="{F2264862-40DA-4FB3-86FA-97C5038692E0}" dt="2024-11-16T11:47:04.588" v="4174" actId="14100"/>
          <ac:cxnSpMkLst>
            <pc:docMk/>
            <pc:sldMk cId="1351663561" sldId="1047"/>
            <ac:cxnSpMk id="15" creationId="{4E106746-E0C7-9654-C354-03296B7FCC55}"/>
          </ac:cxnSpMkLst>
        </pc:cxnChg>
        <pc:cxnChg chg="mod">
          <ac:chgData name="Andreas Koksrud" userId="9d9beba6-c052-407a-8599-c781a677a996" providerId="ADAL" clId="{F2264862-40DA-4FB3-86FA-97C5038692E0}" dt="2024-11-16T11:42:42.667" v="3842" actId="1076"/>
          <ac:cxnSpMkLst>
            <pc:docMk/>
            <pc:sldMk cId="1351663561" sldId="1047"/>
            <ac:cxnSpMk id="21" creationId="{F1442096-E067-A9F6-C40D-6F103BA599A3}"/>
          </ac:cxnSpMkLst>
        </pc:cxnChg>
      </pc:sldChg>
      <pc:sldChg chg="addSp delSp modSp add del mod">
        <pc:chgData name="Andreas Koksrud" userId="9d9beba6-c052-407a-8599-c781a677a996" providerId="ADAL" clId="{F2264862-40DA-4FB3-86FA-97C5038692E0}" dt="2024-11-16T12:18:33.968" v="4706" actId="2696"/>
        <pc:sldMkLst>
          <pc:docMk/>
          <pc:sldMk cId="2018904112" sldId="1048"/>
        </pc:sldMkLst>
      </pc:sldChg>
      <pc:sldChg chg="addSp delSp modSp add mod">
        <pc:chgData name="Andreas Koksrud" userId="9d9beba6-c052-407a-8599-c781a677a996" providerId="ADAL" clId="{F2264862-40DA-4FB3-86FA-97C5038692E0}" dt="2024-11-16T12:21:01.086" v="4939" actId="14100"/>
        <pc:sldMkLst>
          <pc:docMk/>
          <pc:sldMk cId="2680783797" sldId="1048"/>
        </pc:sldMkLst>
        <pc:spChg chg="mod">
          <ac:chgData name="Andreas Koksrud" userId="9d9beba6-c052-407a-8599-c781a677a996" providerId="ADAL" clId="{F2264862-40DA-4FB3-86FA-97C5038692E0}" dt="2024-11-16T12:19:38.689" v="4913" actId="20577"/>
          <ac:spMkLst>
            <pc:docMk/>
            <pc:sldMk cId="2680783797" sldId="1048"/>
            <ac:spMk id="16" creationId="{910B1E09-988F-047D-9130-10F61069571E}"/>
          </ac:spMkLst>
        </pc:spChg>
        <pc:picChg chg="add mod">
          <ac:chgData name="Andreas Koksrud" userId="9d9beba6-c052-407a-8599-c781a677a996" providerId="ADAL" clId="{F2264862-40DA-4FB3-86FA-97C5038692E0}" dt="2024-11-16T12:20:03.532" v="4925" actId="1076"/>
          <ac:picMkLst>
            <pc:docMk/>
            <pc:sldMk cId="2680783797" sldId="1048"/>
            <ac:picMk id="3" creationId="{C62F0C2D-F4A8-090F-3744-3D6B9D770384}"/>
          </ac:picMkLst>
        </pc:picChg>
        <pc:picChg chg="add mod">
          <ac:chgData name="Andreas Koksrud" userId="9d9beba6-c052-407a-8599-c781a677a996" providerId="ADAL" clId="{F2264862-40DA-4FB3-86FA-97C5038692E0}" dt="2024-11-16T12:20:37.708" v="4932" actId="1076"/>
          <ac:picMkLst>
            <pc:docMk/>
            <pc:sldMk cId="2680783797" sldId="1048"/>
            <ac:picMk id="13" creationId="{5C8D1F75-4745-093D-10C5-CC67815ECFD9}"/>
          </ac:picMkLst>
        </pc:picChg>
        <pc:cxnChg chg="add mod">
          <ac:chgData name="Andreas Koksrud" userId="9d9beba6-c052-407a-8599-c781a677a996" providerId="ADAL" clId="{F2264862-40DA-4FB3-86FA-97C5038692E0}" dt="2024-11-16T12:20:09.696" v="4927" actId="14100"/>
          <ac:cxnSpMkLst>
            <pc:docMk/>
            <pc:sldMk cId="2680783797" sldId="1048"/>
            <ac:cxnSpMk id="6" creationId="{C179FDE0-6D04-4732-15BA-39DB514B889F}"/>
          </ac:cxnSpMkLst>
        </pc:cxnChg>
        <pc:cxnChg chg="add mod">
          <ac:chgData name="Andreas Koksrud" userId="9d9beba6-c052-407a-8599-c781a677a996" providerId="ADAL" clId="{F2264862-40DA-4FB3-86FA-97C5038692E0}" dt="2024-11-16T12:20:18.150" v="4929" actId="14100"/>
          <ac:cxnSpMkLst>
            <pc:docMk/>
            <pc:sldMk cId="2680783797" sldId="1048"/>
            <ac:cxnSpMk id="10" creationId="{E622A055-FD3A-2F5D-6AEF-C1220232F8FB}"/>
          </ac:cxnSpMkLst>
        </pc:cxnChg>
        <pc:cxnChg chg="add mod">
          <ac:chgData name="Andreas Koksrud" userId="9d9beba6-c052-407a-8599-c781a677a996" providerId="ADAL" clId="{F2264862-40DA-4FB3-86FA-97C5038692E0}" dt="2024-11-16T12:20:46.935" v="4934" actId="14100"/>
          <ac:cxnSpMkLst>
            <pc:docMk/>
            <pc:sldMk cId="2680783797" sldId="1048"/>
            <ac:cxnSpMk id="15" creationId="{A44AE4BA-18F0-0FF3-A23F-C82B45FA66E6}"/>
          </ac:cxnSpMkLst>
        </pc:cxnChg>
        <pc:cxnChg chg="add mod">
          <ac:chgData name="Andreas Koksrud" userId="9d9beba6-c052-407a-8599-c781a677a996" providerId="ADAL" clId="{F2264862-40DA-4FB3-86FA-97C5038692E0}" dt="2024-11-16T12:20:53.758" v="4936" actId="14100"/>
          <ac:cxnSpMkLst>
            <pc:docMk/>
            <pc:sldMk cId="2680783797" sldId="1048"/>
            <ac:cxnSpMk id="18" creationId="{3E080E2B-1559-C525-8E53-22CCECF87E7C}"/>
          </ac:cxnSpMkLst>
        </pc:cxnChg>
        <pc:cxnChg chg="add mod">
          <ac:chgData name="Andreas Koksrud" userId="9d9beba6-c052-407a-8599-c781a677a996" providerId="ADAL" clId="{F2264862-40DA-4FB3-86FA-97C5038692E0}" dt="2024-11-16T12:21:01.086" v="4939" actId="14100"/>
          <ac:cxnSpMkLst>
            <pc:docMk/>
            <pc:sldMk cId="2680783797" sldId="1048"/>
            <ac:cxnSpMk id="22" creationId="{02BC19E3-E48C-9737-FFBB-14973738B3D8}"/>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pt>
    <dgm:pt modelId="{19B41A15-02EC-4299-9D45-8D0095607E19}" type="sibTrans" cxnId="{62DA6E95-3A66-40EF-8CD1-75DA718CE469}">
      <dgm:prSet/>
      <dgm:spPr/>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pt>
    <dgm:pt modelId="{E3AA0699-AC91-4537-B35B-B5A353845C15}" type="sibTrans" cxnId="{A5AA6087-7A77-47AF-B122-2009B5E93884}">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5172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450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832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17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623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9076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642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50657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605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58077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EE61-413E-C231-985F-BFB521426A1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0FB2072-6445-14DB-37C0-927277B46B8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C6A61A29-5EE2-3702-452E-8EF82E210B9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807281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91E2-325D-C6A8-CA84-6857D0392F6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4BE0599-A3D7-5083-198A-3B25CBF5E44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CDDDE3F-548D-0F13-BB29-8B68635D3CE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20501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87687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201B6-1755-B26A-2573-94BF0361546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098988C-5F3F-24E4-95FE-A98F887533F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0F04A6B-83E7-85A4-5A25-1AF979081BA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1074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48261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9091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609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75706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66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18055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85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19280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95445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0002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6264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1ACA-0CDC-20F2-3778-CD1C72B873F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13E85C2-1FB9-2BBF-EDAA-6B376506894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B58F92A-184E-44D7-F3AF-CCC5CF29279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86702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7BB5-6506-94EC-E570-1C5D3CE6214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954CAB1-CAC6-6152-5938-19189EC0279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C674B00F-0800-AF2C-14A9-389A0ACF827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22325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CC18-C730-C9BF-B41E-35EB5852129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534EC08-C492-1604-10FB-E4F81599B56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A1807D9-5574-516F-81F4-B4DDE21037B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31261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2E3A-BCD9-D21D-AD4D-9AE274CCE01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B218FFA-5A6A-E26F-08EA-FD9D0B4385B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6BFE27B-0323-0CF8-001C-33590F6DCD2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5376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48A6-EFDF-F844-BEA8-728CA2A57B2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41769B-705D-A1C8-E7CB-7654CE99B37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7EDFBCE-2F37-F893-FE0E-2A5543FFBC12}"/>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54199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41AE-BAD1-4F42-B4D5-8F7492C2C13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F130E7-73CA-E211-0C9A-61312F04013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3DD8BB3-27A2-C1E6-3AD6-D390604F115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09241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0FEC-ED78-74AD-103A-D44DF477D2F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6B1CB3D-5808-ED1B-B6D4-67D166F2BC1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A5381DB-3392-64E6-7943-ED26F0A1955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20831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12A18-55CD-D31A-6599-FFF32F5CAB8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68A637D-5EC3-86E0-B142-1694236C1A9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BFF6F2C-30AE-0AE2-032F-396766B082C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492152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7300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3946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53066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57001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23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C83D-5F42-3643-3F60-9BAD3A878B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A8D1BD-C227-938B-3476-2055EB2ED9F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C98A135-2C14-A603-0656-367F673819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16334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70551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C83D-5F42-3643-3F60-9BAD3A878B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A8D1BD-C227-938B-3476-2055EB2ED9F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C98A135-2C14-A603-0656-367F673819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86042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99664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79290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714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44886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7540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96F6-7615-389C-74C0-8F33CC3FFD3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B5954F2-F971-96C6-4333-5EC320CADEE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B0449B2-E838-FD01-87B0-998D1C50E97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554435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5874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2506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7518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252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01334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49880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53979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6931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9953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722406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983529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4298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076854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73627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17680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097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863174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5287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35270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35798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18288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369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D0CF6-09EC-9B5C-9F8F-C7481B8ED4D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386E626-0D94-FCEC-38EC-2CC079EEDEC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BEE77FD-F605-0DD0-7B2C-460DFF9F39C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6818177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68220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74051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12012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672087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822475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7817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5686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114841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12454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498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04/02/2025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04/02/2025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04/02/2025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dirty="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dirty="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04/02/2025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dirty="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04/02/2025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dirty="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04/02/2025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5D3CD7F3-E8CC-D853-0C78-04F4A06BF19E}"/>
              </a:ext>
            </a:extLst>
          </p:cNvPr>
          <p:cNvSpPr txBox="1"/>
          <p:nvPr userDrawn="1">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virtualization/hyper-v-on-windows/quick-start/enable-hyper-v#enable-the-hyper-v-role-through-setting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www.virtualbox.org/wiki/Downloads" TargetMode="Externa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17" Type="http://schemas.openxmlformats.org/officeDocument/2006/relationships/hyperlink" Target="https://blog.apnic.net/" TargetMode="External"/><Relationship Id="rId2" Type="http://schemas.openxmlformats.org/officeDocument/2006/relationships/tags" Target="../tags/tag34.xml"/><Relationship Id="rId16" Type="http://schemas.openxmlformats.org/officeDocument/2006/relationships/hyperlink" Target="https://canonical.com/multipass" TargetMode="Externa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anonical.com/multipass/docs/install-multipass"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proxmox.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ubuntu.com/download/server"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ubuntu.com/download/server/ar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hyperlink" Target="https://code.visualstudio.com/docs/remote/ssh-tutorial"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koksrud/wifi-automation"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ohmybash/oh-my-bash" TargetMode="External"/><Relationship Id="rId7"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hyperlink" Target="https://bash-prompt-generator.org/" TargetMode="External"/><Relationship Id="rId4" Type="http://schemas.openxmlformats.org/officeDocument/2006/relationships/hyperlink" Target="https://starship.r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ww.bleepingcomputer.com/news/security/malicious-vscode-extensions-with-millions-of-installs-discovere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hyperlink" Target="https://semfionetworks.com/blog/setup-cisco-catalyst-9800-controller-on-your-laptop/"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cisco.com/" TargetMode="External"/><Relationship Id="rId7"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a:xfrm>
            <a:off x="540000" y="3744000"/>
            <a:ext cx="11109600" cy="2216745"/>
          </a:xfrm>
        </p:spPr>
        <p:txBody>
          <a:bodyPr/>
          <a:lstStyle/>
          <a:p>
            <a:r>
              <a:rPr lang="en-GB" dirty="0"/>
              <a:t>Andreas Koksrud / Telenor Bedrift</a:t>
            </a:r>
          </a:p>
          <a:p>
            <a:endParaRPr lang="en-GB"/>
          </a:p>
          <a:p>
            <a:r>
              <a:rPr lang="en-GB"/>
              <a:t>Co-authors:</a:t>
            </a:r>
          </a:p>
          <a:p>
            <a:r>
              <a:rPr lang="en-GB"/>
              <a:t>Kjetil </a:t>
            </a:r>
            <a:r>
              <a:rPr lang="en-GB" dirty="0"/>
              <a:t>Teigen </a:t>
            </a:r>
            <a:r>
              <a:rPr lang="en-GB"/>
              <a:t>Hansen &amp; François Vergès</a:t>
            </a:r>
            <a:endParaRPr lang="en-GB" dirty="0"/>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dirty="0"/>
            </a:br>
            <a:r>
              <a:rPr lang="en-GB" sz="2800" dirty="0"/>
              <a:t>Pre-lab tasks</a:t>
            </a:r>
            <a:endParaRPr lang="en-GB" sz="4400" dirty="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5554800" cy="5234483"/>
          </a:xfrm>
        </p:spPr>
        <p:txBody>
          <a:bodyPr>
            <a:normAutofit/>
          </a:bodyPr>
          <a:lstStyle/>
          <a:p>
            <a:pPr>
              <a:lnSpc>
                <a:spcPct val="110000"/>
              </a:lnSpc>
            </a:pPr>
            <a:r>
              <a:rPr lang="nb-NO" sz="1200" dirty="0" err="1"/>
              <a:t>You</a:t>
            </a:r>
            <a:r>
              <a:rPr lang="nb-NO" sz="1200" dirty="0"/>
              <a:t> </a:t>
            </a:r>
            <a:r>
              <a:rPr lang="nb-NO" sz="1200" dirty="0" err="1"/>
              <a:t>can</a:t>
            </a:r>
            <a:r>
              <a:rPr lang="nb-NO" sz="1200" dirty="0"/>
              <a:t> </a:t>
            </a:r>
            <a:r>
              <a:rPr lang="nb-NO" sz="1200" dirty="0" err="1"/>
              <a:t>use</a:t>
            </a:r>
            <a:r>
              <a:rPr lang="nb-NO" sz="1200" dirty="0"/>
              <a:t> WSL (Windows Subsystem for Linux) </a:t>
            </a:r>
            <a:r>
              <a:rPr lang="nb-NO" sz="1200" dirty="0" err="1"/>
              <a:t>instead</a:t>
            </a:r>
            <a:r>
              <a:rPr lang="nb-NO" sz="1200" dirty="0"/>
              <a:t> </a:t>
            </a:r>
            <a:r>
              <a:rPr lang="nb-NO" sz="1200" dirty="0" err="1"/>
              <a:t>of</a:t>
            </a:r>
            <a:r>
              <a:rPr lang="nb-NO" sz="1200" dirty="0"/>
              <a:t> a </a:t>
            </a:r>
            <a:r>
              <a:rPr lang="nb-NO" sz="1200" dirty="0" err="1"/>
              <a:t>Ubuntu</a:t>
            </a:r>
            <a:r>
              <a:rPr lang="nb-NO" sz="1200" dirty="0"/>
              <a:t> VM </a:t>
            </a:r>
            <a:r>
              <a:rPr lang="nb-NO" sz="1200" dirty="0" err="1"/>
              <a:t>running</a:t>
            </a:r>
            <a:r>
              <a:rPr lang="nb-NO" sz="1200" dirty="0"/>
              <a:t> </a:t>
            </a:r>
            <a:r>
              <a:rPr lang="nb-NO" sz="1200"/>
              <a:t>in a hypervisor, for </a:t>
            </a:r>
            <a:r>
              <a:rPr lang="nb-NO" sz="1200" dirty="0"/>
              <a:t>Python and </a:t>
            </a:r>
            <a:r>
              <a:rPr lang="nb-NO" sz="1200" dirty="0" err="1"/>
              <a:t>Ansible</a:t>
            </a:r>
            <a:r>
              <a:rPr lang="nb-NO" sz="1200" dirty="0"/>
              <a:t> </a:t>
            </a:r>
            <a:r>
              <a:rPr lang="nb-NO" sz="1200" dirty="0" err="1"/>
              <a:t>stuff</a:t>
            </a:r>
            <a:r>
              <a:rPr lang="nb-NO" sz="1200" dirty="0"/>
              <a:t> </a:t>
            </a:r>
          </a:p>
          <a:p>
            <a:pPr>
              <a:lnSpc>
                <a:spcPct val="110000"/>
              </a:lnSpc>
            </a:pPr>
            <a:r>
              <a:rPr lang="nb-NO" sz="1200" dirty="0">
                <a:solidFill>
                  <a:srgbClr val="FF0000"/>
                </a:solidFill>
              </a:rPr>
              <a:t>TIG </a:t>
            </a:r>
            <a:r>
              <a:rPr lang="nb-NO" sz="1200" dirty="0" err="1">
                <a:solidFill>
                  <a:srgbClr val="FF0000"/>
                </a:solidFill>
              </a:rPr>
              <a:t>stack</a:t>
            </a:r>
            <a:r>
              <a:rPr lang="nb-NO" sz="1200" dirty="0">
                <a:solidFill>
                  <a:srgbClr val="FF0000"/>
                </a:solidFill>
              </a:rPr>
              <a:t> and </a:t>
            </a:r>
            <a:r>
              <a:rPr lang="nb-NO" sz="1200" dirty="0" err="1">
                <a:solidFill>
                  <a:srgbClr val="FF0000"/>
                </a:solidFill>
              </a:rPr>
              <a:t>other</a:t>
            </a:r>
            <a:r>
              <a:rPr lang="nb-NO" sz="1200" dirty="0">
                <a:solidFill>
                  <a:srgbClr val="FF0000"/>
                </a:solidFill>
              </a:rPr>
              <a:t> </a:t>
            </a:r>
            <a:r>
              <a:rPr lang="nb-NO" sz="1200" dirty="0" err="1">
                <a:solidFill>
                  <a:srgbClr val="FF0000"/>
                </a:solidFill>
              </a:rPr>
              <a:t>docker</a:t>
            </a:r>
            <a:r>
              <a:rPr lang="nb-NO" sz="1200" dirty="0">
                <a:solidFill>
                  <a:srgbClr val="FF0000"/>
                </a:solidFill>
              </a:rPr>
              <a:t> </a:t>
            </a:r>
            <a:r>
              <a:rPr lang="nb-NO" sz="1200" dirty="0" err="1">
                <a:solidFill>
                  <a:srgbClr val="FF0000"/>
                </a:solidFill>
              </a:rPr>
              <a:t>stuff</a:t>
            </a:r>
            <a:r>
              <a:rPr lang="nb-NO" sz="1200" dirty="0">
                <a:solidFill>
                  <a:srgbClr val="FF0000"/>
                </a:solidFill>
              </a:rPr>
              <a:t> is </a:t>
            </a:r>
            <a:r>
              <a:rPr lang="nb-NO" sz="1200">
                <a:solidFill>
                  <a:srgbClr val="FF0000"/>
                </a:solidFill>
              </a:rPr>
              <a:t>not tested (yet)</a:t>
            </a:r>
            <a:endParaRPr lang="nb-NO" sz="1200" dirty="0">
              <a:solidFill>
                <a:srgbClr val="FF0000"/>
              </a:solidFill>
            </a:endParaRPr>
          </a:p>
          <a:p>
            <a:pPr>
              <a:lnSpc>
                <a:spcPct val="110000"/>
              </a:lnSpc>
            </a:pPr>
            <a:r>
              <a:rPr lang="nb-NO" sz="1200" dirty="0">
                <a:solidFill>
                  <a:srgbClr val="FF0000"/>
                </a:solidFill>
              </a:rPr>
              <a:t>No </a:t>
            </a:r>
            <a:r>
              <a:rPr lang="nb-NO" sz="1200" dirty="0" err="1">
                <a:solidFill>
                  <a:srgbClr val="FF0000"/>
                </a:solidFill>
              </a:rPr>
              <a:t>instructions</a:t>
            </a:r>
            <a:r>
              <a:rPr lang="nb-NO" sz="1200" dirty="0">
                <a:solidFill>
                  <a:srgbClr val="FF0000"/>
                </a:solidFill>
              </a:rPr>
              <a:t> for </a:t>
            </a:r>
            <a:r>
              <a:rPr lang="nb-NO" sz="1200" dirty="0" err="1">
                <a:solidFill>
                  <a:srgbClr val="FF0000"/>
                </a:solidFill>
              </a:rPr>
              <a:t>using</a:t>
            </a:r>
            <a:r>
              <a:rPr lang="nb-NO" sz="1200" dirty="0">
                <a:solidFill>
                  <a:srgbClr val="FF0000"/>
                </a:solidFill>
              </a:rPr>
              <a:t> WSL or </a:t>
            </a:r>
            <a:r>
              <a:rPr lang="nb-NO" sz="1200" dirty="0" err="1">
                <a:solidFill>
                  <a:srgbClr val="FF0000"/>
                </a:solidFill>
              </a:rPr>
              <a:t>adopting</a:t>
            </a:r>
            <a:r>
              <a:rPr lang="nb-NO" sz="1200" dirty="0">
                <a:solidFill>
                  <a:srgbClr val="FF0000"/>
                </a:solidFill>
              </a:rPr>
              <a:t> </a:t>
            </a:r>
            <a:r>
              <a:rPr lang="nb-NO" sz="1200" dirty="0" err="1">
                <a:solidFill>
                  <a:srgbClr val="FF0000"/>
                </a:solidFill>
              </a:rPr>
              <a:t>the</a:t>
            </a:r>
            <a:r>
              <a:rPr lang="nb-NO" sz="1200" dirty="0">
                <a:solidFill>
                  <a:srgbClr val="FF0000"/>
                </a:solidFill>
              </a:rPr>
              <a:t> lab guide to WSL is </a:t>
            </a:r>
            <a:r>
              <a:rPr lang="nb-NO" sz="1200" dirty="0" err="1">
                <a:solidFill>
                  <a:srgbClr val="FF0000"/>
                </a:solidFill>
              </a:rPr>
              <a:t>included</a:t>
            </a:r>
            <a:r>
              <a:rPr lang="nb-NO" sz="1200" dirty="0">
                <a:solidFill>
                  <a:srgbClr val="FF0000"/>
                </a:solidFill>
              </a:rPr>
              <a:t> at </a:t>
            </a:r>
            <a:r>
              <a:rPr lang="nb-NO" sz="1200" dirty="0" err="1">
                <a:solidFill>
                  <a:srgbClr val="FF0000"/>
                </a:solidFill>
              </a:rPr>
              <a:t>this</a:t>
            </a:r>
            <a:r>
              <a:rPr lang="nb-NO" sz="1200" dirty="0">
                <a:solidFill>
                  <a:srgbClr val="FF0000"/>
                </a:solidFill>
              </a:rPr>
              <a:t> moment</a:t>
            </a:r>
          </a:p>
          <a:p>
            <a:pPr>
              <a:lnSpc>
                <a:spcPct val="110000"/>
              </a:lnSpc>
            </a:pPr>
            <a:r>
              <a:rPr lang="nb-NO" sz="1200" dirty="0" err="1"/>
              <a:t>Install</a:t>
            </a:r>
            <a:r>
              <a:rPr lang="nb-NO" sz="1200" dirty="0"/>
              <a:t> WSL (</a:t>
            </a:r>
            <a:r>
              <a:rPr lang="nb-NO" sz="1200" dirty="0">
                <a:solidFill>
                  <a:srgbClr val="FF0000"/>
                </a:solidFill>
              </a:rPr>
              <a:t>start </a:t>
            </a:r>
            <a:r>
              <a:rPr lang="nb-NO" sz="1200" dirty="0" err="1">
                <a:solidFill>
                  <a:srgbClr val="FF0000"/>
                </a:solidFill>
              </a:rPr>
              <a:t>Powershell</a:t>
            </a:r>
            <a:r>
              <a:rPr lang="nb-NO" sz="1200" dirty="0">
                <a:solidFill>
                  <a:srgbClr val="FF0000"/>
                </a:solidFill>
              </a:rPr>
              <a:t> as administrator</a:t>
            </a:r>
            <a:r>
              <a:rPr lang="nb-NO" sz="1200" dirty="0"/>
              <a:t>)</a:t>
            </a:r>
          </a:p>
          <a:p>
            <a:pPr>
              <a:lnSpc>
                <a:spcPct val="110000"/>
              </a:lnSpc>
            </a:pPr>
            <a:endParaRPr lang="nb-NO" sz="1200" dirty="0">
              <a:solidFill>
                <a:srgbClr val="FF0000"/>
              </a:solidFill>
            </a:endParaRPr>
          </a:p>
          <a:p>
            <a:pPr>
              <a:lnSpc>
                <a:spcPct val="110000"/>
              </a:lnSpc>
            </a:pPr>
            <a:r>
              <a:rPr lang="nb-NO" sz="1200" dirty="0" err="1"/>
              <a:t>Check</a:t>
            </a:r>
            <a:r>
              <a:rPr lang="nb-NO" sz="1200" dirty="0"/>
              <a:t> WSL </a:t>
            </a:r>
            <a:r>
              <a:rPr lang="nb-NO" sz="1200" dirty="0" err="1"/>
              <a:t>version</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Upgrade WSL</a:t>
            </a:r>
          </a:p>
          <a:p>
            <a:pPr>
              <a:lnSpc>
                <a:spcPct val="110000"/>
              </a:lnSpc>
            </a:pPr>
            <a:endParaRPr lang="nb-NO" sz="1200" dirty="0"/>
          </a:p>
          <a:p>
            <a:pPr>
              <a:lnSpc>
                <a:spcPct val="110000"/>
              </a:lnSpc>
            </a:pPr>
            <a:r>
              <a:rPr lang="nb-NO" sz="1200" dirty="0" err="1"/>
              <a:t>Install</a:t>
            </a:r>
            <a:r>
              <a:rPr lang="nb-NO" sz="1200" dirty="0"/>
              <a:t> </a:t>
            </a:r>
            <a:r>
              <a:rPr lang="nb-NO" sz="1200" dirty="0" err="1"/>
              <a:t>Ubuntu</a:t>
            </a:r>
            <a:r>
              <a:rPr lang="nb-NO" sz="1200" dirty="0"/>
              <a:t>, run "</a:t>
            </a:r>
            <a:r>
              <a:rPr lang="nb-NO" sz="1200" dirty="0" err="1"/>
              <a:t>wsl</a:t>
            </a:r>
            <a:r>
              <a:rPr lang="nb-NO" sz="1200" dirty="0"/>
              <a:t> --</a:t>
            </a:r>
            <a:r>
              <a:rPr lang="nb-NO" sz="1200" dirty="0" err="1"/>
              <a:t>install</a:t>
            </a:r>
            <a:r>
              <a:rPr lang="nb-NO" sz="1200" dirty="0"/>
              <a:t> -d </a:t>
            </a:r>
            <a:r>
              <a:rPr lang="nb-NO" sz="1200" dirty="0" err="1"/>
              <a:t>Ubuntu</a:t>
            </a:r>
            <a:endParaRPr lang="nb-NO" sz="1200" dirty="0"/>
          </a:p>
          <a:p>
            <a:pPr>
              <a:lnSpc>
                <a:spcPct val="110000"/>
              </a:lnSpc>
            </a:pPr>
            <a:endParaRPr lang="nb-NO" sz="1200" dirty="0"/>
          </a:p>
          <a:p>
            <a:pPr>
              <a:lnSpc>
                <a:spcPct val="110000"/>
              </a:lnSpc>
            </a:pPr>
            <a:r>
              <a:rPr lang="nb-NO" sz="1200" dirty="0"/>
              <a:t>List </a:t>
            </a:r>
            <a:r>
              <a:rPr lang="nb-NO" sz="1200" dirty="0" err="1"/>
              <a:t>installed</a:t>
            </a:r>
            <a:r>
              <a:rPr lang="nb-NO" sz="1200" dirty="0"/>
              <a:t> WSL VMs, run "</a:t>
            </a:r>
            <a:r>
              <a:rPr lang="nb-NO" sz="1200" dirty="0" err="1"/>
              <a:t>wsl</a:t>
            </a:r>
            <a:r>
              <a:rPr lang="nb-NO" sz="1200" dirty="0"/>
              <a:t> --list"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WSL </a:t>
            </a:r>
            <a:r>
              <a:rPr lang="en-GB"/>
              <a:t>users (alternative, untested yet)</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a:t>
            </a:r>
            <a:r>
              <a:rPr lang="en-US" sz="1100"/>
              <a:t>for WSL </a:t>
            </a:r>
            <a:r>
              <a:rPr lang="en-US" sz="1100" dirty="0"/>
              <a:t>users</a:t>
            </a:r>
          </a:p>
        </p:txBody>
      </p:sp>
      <p:sp>
        <p:nvSpPr>
          <p:cNvPr id="7" name="TextBox 6">
            <a:extLst>
              <a:ext uri="{FF2B5EF4-FFF2-40B4-BE49-F238E27FC236}">
                <a16:creationId xmlns:a16="http://schemas.microsoft.com/office/drawing/2014/main" id="{03A6009D-7362-FA6C-6D07-C1B8F503F7E0}"/>
              </a:ext>
            </a:extLst>
          </p:cNvPr>
          <p:cNvSpPr txBox="1"/>
          <p:nvPr/>
        </p:nvSpPr>
        <p:spPr>
          <a:xfrm>
            <a:off x="540000" y="2831049"/>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a:t>
            </a:r>
            <a:endParaRPr lang="nb-NO" sz="1050" dirty="0">
              <a:solidFill>
                <a:schemeClr val="accent1"/>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DC417AA3-2F21-D240-F951-9E06416F8338}"/>
              </a:ext>
            </a:extLst>
          </p:cNvPr>
          <p:cNvCxnSpPr/>
          <p:nvPr/>
        </p:nvCxnSpPr>
        <p:spPr>
          <a:xfrm>
            <a:off x="6175717" y="1069145"/>
            <a:ext cx="0" cy="5015132"/>
          </a:xfrm>
          <a:prstGeom prst="lin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407BBD13-E244-8FB8-DC7D-ABABC844152F}"/>
              </a:ext>
            </a:extLst>
          </p:cNvPr>
          <p:cNvSpPr txBox="1">
            <a:spLocks/>
          </p:cNvSpPr>
          <p:nvPr/>
        </p:nvSpPr>
        <p:spPr bwMode="gray">
          <a:xfrm>
            <a:off x="6274198" y="1013314"/>
            <a:ext cx="5645360" cy="523448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Fix</a:t>
            </a:r>
            <a:r>
              <a:rPr lang="nb-NO" sz="1200" dirty="0"/>
              <a:t> </a:t>
            </a:r>
            <a:r>
              <a:rPr lang="nb-NO" sz="1200" dirty="0" err="1"/>
              <a:t>network</a:t>
            </a:r>
            <a:r>
              <a:rPr lang="nb-NO" sz="1200" dirty="0"/>
              <a:t> </a:t>
            </a:r>
            <a:r>
              <a:rPr lang="nb-NO" sz="1200" dirty="0" err="1"/>
              <a:t>connectivity</a:t>
            </a:r>
            <a:r>
              <a:rPr lang="nb-NO" sz="1200" dirty="0"/>
              <a:t> (from </a:t>
            </a:r>
            <a:r>
              <a:rPr lang="nb-NO" sz="1200" dirty="0" err="1"/>
              <a:t>Powershell</a:t>
            </a:r>
            <a:r>
              <a:rPr lang="nb-NO" sz="1200" dirty="0"/>
              <a:t>. </a:t>
            </a:r>
            <a:r>
              <a:rPr lang="nb-NO" sz="1200" dirty="0" err="1"/>
              <a:t>Restart</a:t>
            </a:r>
            <a:r>
              <a:rPr lang="nb-NO" sz="1200" dirty="0"/>
              <a:t> </a:t>
            </a:r>
            <a:r>
              <a:rPr lang="nb-NO" sz="1200"/>
              <a:t>WSL)</a:t>
            </a:r>
          </a:p>
          <a:p>
            <a:pPr>
              <a:lnSpc>
                <a:spcPct val="110000"/>
              </a:lnSpc>
            </a:pPr>
            <a:endParaRPr lang="nb-NO" sz="1200"/>
          </a:p>
          <a:p>
            <a:pPr>
              <a:lnSpc>
                <a:spcPct val="110000"/>
              </a:lnSpc>
            </a:pPr>
            <a:endParaRPr lang="nb-NO" sz="1200"/>
          </a:p>
          <a:p>
            <a:pPr>
              <a:lnSpc>
                <a:spcPct val="110000"/>
              </a:lnSpc>
            </a:pPr>
            <a:r>
              <a:rPr lang="nb-NO" sz="1200"/>
              <a:t>You might have to create some FW-openings and/or do some port forwarding to get the external devices (like the 9800 WLC) to communicate into your WSL Telegraf etc</a:t>
            </a:r>
          </a:p>
        </p:txBody>
      </p:sp>
      <p:sp>
        <p:nvSpPr>
          <p:cNvPr id="28" name="TextBox 27">
            <a:extLst>
              <a:ext uri="{FF2B5EF4-FFF2-40B4-BE49-F238E27FC236}">
                <a16:creationId xmlns:a16="http://schemas.microsoft.com/office/drawing/2014/main" id="{748F0C31-40E8-F4C5-AAB3-154F39024655}"/>
              </a:ext>
            </a:extLst>
          </p:cNvPr>
          <p:cNvSpPr txBox="1"/>
          <p:nvPr/>
        </p:nvSpPr>
        <p:spPr>
          <a:xfrm>
            <a:off x="539999" y="3460951"/>
            <a:ext cx="4819791" cy="615746"/>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--version</a:t>
            </a:r>
          </a:p>
          <a:p>
            <a:pPr marL="0" lvl="1" indent="-97200">
              <a:lnSpc>
                <a:spcPct val="110000"/>
              </a:lnSpc>
            </a:pPr>
            <a:r>
              <a:rPr lang="nb-NO" sz="1050" dirty="0">
                <a:solidFill>
                  <a:schemeClr val="bg1">
                    <a:lumMod val="85000"/>
                  </a:schemeClr>
                </a:solidFill>
                <a:latin typeface="Consolas" panose="020B0609020204030204" pitchFamily="49" charset="0"/>
              </a:rPr>
              <a:t>WSL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2.3.24.0</a:t>
            </a:r>
          </a:p>
          <a:p>
            <a:pPr marL="0" lvl="1" indent="-97200">
              <a:lnSpc>
                <a:spcPct val="110000"/>
              </a:lnSpc>
            </a:pP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if</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this</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command</a:t>
            </a:r>
            <a:r>
              <a:rPr lang="nb-NO" sz="1050" dirty="0">
                <a:solidFill>
                  <a:schemeClr val="bg1">
                    <a:lumMod val="85000"/>
                  </a:schemeClr>
                </a:solidFill>
                <a:latin typeface="Consolas" panose="020B0609020204030204" pitchFamily="49" charset="0"/>
              </a:rPr>
              <a:t> is not </a:t>
            </a:r>
            <a:r>
              <a:rPr lang="nb-NO" sz="1050" dirty="0" err="1">
                <a:solidFill>
                  <a:schemeClr val="bg1">
                    <a:lumMod val="85000"/>
                  </a:schemeClr>
                </a:solidFill>
                <a:latin typeface="Consolas" panose="020B0609020204030204" pitchFamily="49" charset="0"/>
              </a:rPr>
              <a:t>showing</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you</a:t>
            </a:r>
            <a:r>
              <a:rPr lang="nb-NO" sz="1050" dirty="0">
                <a:solidFill>
                  <a:schemeClr val="bg1">
                    <a:lumMod val="85000"/>
                  </a:schemeClr>
                </a:solidFill>
                <a:latin typeface="Consolas" panose="020B0609020204030204" pitchFamily="49" charset="0"/>
              </a:rPr>
              <a:t> must </a:t>
            </a:r>
            <a:r>
              <a:rPr lang="nb-NO" sz="1050" dirty="0" err="1">
                <a:solidFill>
                  <a:schemeClr val="bg1">
                    <a:lumMod val="85000"/>
                  </a:schemeClr>
                </a:solidFill>
                <a:latin typeface="Consolas" panose="020B0609020204030204" pitchFamily="49" charset="0"/>
              </a:rPr>
              <a:t>upgrade</a:t>
            </a:r>
            <a:r>
              <a:rPr lang="nb-NO" sz="1050" dirty="0">
                <a:solidFill>
                  <a:schemeClr val="bg1">
                    <a:lumMod val="85000"/>
                  </a:schemeClr>
                </a:solidFill>
                <a:latin typeface="Consolas" panose="020B0609020204030204" pitchFamily="49" charset="0"/>
              </a:rPr>
              <a:t>)</a:t>
            </a:r>
          </a:p>
        </p:txBody>
      </p:sp>
      <p:sp>
        <p:nvSpPr>
          <p:cNvPr id="29" name="TextBox 28">
            <a:extLst>
              <a:ext uri="{FF2B5EF4-FFF2-40B4-BE49-F238E27FC236}">
                <a16:creationId xmlns:a16="http://schemas.microsoft.com/office/drawing/2014/main" id="{DA151898-BBF2-526D-2BCF-C73F31E7A195}"/>
              </a:ext>
            </a:extLst>
          </p:cNvPr>
          <p:cNvSpPr txBox="1"/>
          <p:nvPr/>
        </p:nvSpPr>
        <p:spPr>
          <a:xfrm>
            <a:off x="540000" y="4494173"/>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--update</a:t>
            </a:r>
            <a:endParaRPr lang="nb-NO" sz="1050" dirty="0">
              <a:solidFill>
                <a:schemeClr val="accent1"/>
              </a:solidFill>
              <a:latin typeface="Consolas" panose="020B0609020204030204" pitchFamily="49" charset="0"/>
            </a:endParaRPr>
          </a:p>
        </p:txBody>
      </p:sp>
      <p:sp>
        <p:nvSpPr>
          <p:cNvPr id="30" name="TextBox 29">
            <a:extLst>
              <a:ext uri="{FF2B5EF4-FFF2-40B4-BE49-F238E27FC236}">
                <a16:creationId xmlns:a16="http://schemas.microsoft.com/office/drawing/2014/main" id="{F252FBB7-80D2-B43E-9AB4-D0166B06C494}"/>
              </a:ext>
            </a:extLst>
          </p:cNvPr>
          <p:cNvSpPr txBox="1"/>
          <p:nvPr/>
        </p:nvSpPr>
        <p:spPr>
          <a:xfrm>
            <a:off x="540000" y="5157391"/>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 -d Ubuntu</a:t>
            </a:r>
            <a:endParaRPr lang="nb-NO" sz="1050" dirty="0">
              <a:solidFill>
                <a:schemeClr val="accent1"/>
              </a:solidFill>
              <a:latin typeface="Consolas" panose="020B0609020204030204" pitchFamily="49" charset="0"/>
            </a:endParaRPr>
          </a:p>
        </p:txBody>
      </p:sp>
      <p:sp>
        <p:nvSpPr>
          <p:cNvPr id="31" name="TextBox 30">
            <a:extLst>
              <a:ext uri="{FF2B5EF4-FFF2-40B4-BE49-F238E27FC236}">
                <a16:creationId xmlns:a16="http://schemas.microsoft.com/office/drawing/2014/main" id="{003EA47B-29AD-2D34-1FAA-FD7DFBAA0422}"/>
              </a:ext>
            </a:extLst>
          </p:cNvPr>
          <p:cNvSpPr txBox="1"/>
          <p:nvPr/>
        </p:nvSpPr>
        <p:spPr>
          <a:xfrm>
            <a:off x="540000" y="5761035"/>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--list</a:t>
            </a:r>
            <a:endParaRPr lang="nb-NO" sz="1050" dirty="0">
              <a:solidFill>
                <a:schemeClr val="accent1"/>
              </a:solidFill>
              <a:latin typeface="Consolas" panose="020B0609020204030204" pitchFamily="49" charset="0"/>
            </a:endParaRPr>
          </a:p>
        </p:txBody>
      </p:sp>
      <p:sp>
        <p:nvSpPr>
          <p:cNvPr id="32" name="TextBox 31">
            <a:extLst>
              <a:ext uri="{FF2B5EF4-FFF2-40B4-BE49-F238E27FC236}">
                <a16:creationId xmlns:a16="http://schemas.microsoft.com/office/drawing/2014/main" id="{14C28F54-ECC5-0022-D4B9-F7A78F4E963F}"/>
              </a:ext>
            </a:extLst>
          </p:cNvPr>
          <p:cNvSpPr txBox="1"/>
          <p:nvPr/>
        </p:nvSpPr>
        <p:spPr>
          <a:xfrm>
            <a:off x="6274198" y="1417246"/>
            <a:ext cx="4819790"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'[wsl2]' </a:t>
            </a:r>
            <a:r>
              <a:rPr lang="nb-NO" sz="1050" dirty="0">
                <a:solidFill>
                  <a:schemeClr val="bg1">
                    <a:lumMod val="85000"/>
                  </a:schemeClr>
                </a:solidFill>
                <a:latin typeface="Consolas" panose="020B0609020204030204" pitchFamily="49" charset="0"/>
              </a:rPr>
              <a: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networkingMode</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mirrored</a:t>
            </a:r>
            <a:r>
              <a:rPr lang="nb-NO" sz="1050" dirty="0">
                <a:solidFill>
                  <a:schemeClr val="accent1"/>
                </a:solidFill>
                <a:latin typeface="Consolas" panose="020B0609020204030204" pitchFamily="49" charset="0"/>
              </a:rPr>
              <a:t>' </a:t>
            </a:r>
            <a:r>
              <a:rPr lang="nb-NO" sz="1050" dirty="0">
                <a:solidFill>
                  <a:schemeClr val="bg1">
                    <a:lumMod val="85000"/>
                  </a:schemeClr>
                </a:solidFill>
                <a:latin typeface="Consolas" panose="020B0609020204030204" pitchFamily="49" charset="0"/>
              </a:rPr>
              <a:t>&gt;&gt;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9387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13315"/>
            <a:ext cx="8696015" cy="5002474"/>
          </a:xfrm>
        </p:spPr>
        <p:txBody>
          <a:bodyPr>
            <a:normAutofit lnSpcReduction="10000"/>
          </a:bodyPr>
          <a:lstStyle/>
          <a:p>
            <a:pPr>
              <a:lnSpc>
                <a:spcPct val="110000"/>
              </a:lnSpc>
            </a:pPr>
            <a:r>
              <a:rPr lang="nb-NO" sz="1400"/>
              <a:t>Based on feedback from running this deep dive on previous events, if you are going to build and troubleshoot the full lab setup, it will take most or all of the time (2x 3h)</a:t>
            </a:r>
          </a:p>
          <a:p>
            <a:pPr>
              <a:lnSpc>
                <a:spcPct val="110000"/>
              </a:lnSpc>
            </a:pPr>
            <a:r>
              <a:rPr lang="nb-NO" sz="1400"/>
              <a:t>The deep dive itself will have pre-built and pre-configured+tested WLAN Controllers (1 WLC per 2-4 students) for you to use. If you want to install your own WLC by following the optional part of this pre-lab guide that is OK, but we strongly encourage you to use the deep dive time to do actual automation exercises and not troubleshooting your WLC</a:t>
            </a:r>
            <a:endParaRPr lang="nb-NO" sz="1400">
              <a:highlight>
                <a:srgbClr val="FFFF00"/>
              </a:highlight>
            </a:endParaRPr>
          </a:p>
          <a:p>
            <a:pPr>
              <a:lnSpc>
                <a:spcPct val="110000"/>
              </a:lnSpc>
            </a:pPr>
            <a:r>
              <a:rPr lang="nb-NO" sz="1400"/>
              <a:t>There will also be pre-built Ubuntu servers to use, running on our servers, for those who want to use that instead of their own laptop. </a:t>
            </a:r>
          </a:p>
          <a:p>
            <a:pPr>
              <a:lnSpc>
                <a:spcPct val="110000"/>
              </a:lnSpc>
            </a:pPr>
            <a:r>
              <a:rPr lang="nb-NO" sz="1400"/>
              <a:t>If you have a mini computer or an old laptop to spare, you could install Proxmox on that and use for your VMs. Unfortunately it is outside the scope of this deep dive and this pre-lab guide to give detailed instructions on the Proxmox installation itself, outside what is described in task 1d. It is also outside the scope of the deep dive to help troubleshoot your Proxmox. But our servers run on that, so we are somewhat familiar with it and might answer some simple questions </a:t>
            </a:r>
            <a:r>
              <a:rPr lang="nb-NO" sz="1400">
                <a:sym typeface="Wingdings" panose="05000000000000000000" pitchFamily="2" charset="2"/>
              </a:rPr>
              <a:t></a:t>
            </a:r>
            <a:endParaRPr lang="nb-NO" sz="1400"/>
          </a:p>
          <a:p>
            <a:pPr>
              <a:lnSpc>
                <a:spcPct val="110000"/>
              </a:lnSpc>
            </a:pPr>
            <a:r>
              <a:rPr lang="nb-NO" sz="1400"/>
              <a:t>We will also provide pre-built images with a finished installation of Ubuntu Server for Hyper-V and Virtualbox</a:t>
            </a:r>
            <a:endParaRPr lang="nb-NO" sz="1400" dirty="0">
              <a:highlight>
                <a:srgbClr val="FFFF00"/>
              </a:highlight>
            </a:endParaRPr>
          </a:p>
          <a:p>
            <a:pPr>
              <a:lnSpc>
                <a:spcPct val="110000"/>
              </a:lnSpc>
            </a:pPr>
            <a:r>
              <a:rPr lang="nb-NO" sz="1400"/>
              <a:t>We encourage you to install your own Ubuntu Server, since it will give you more experience building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a:t>Building your own lab</a:t>
            </a:r>
            <a:endParaRPr lang="en-GB" sz="1800"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Building your own lab</a:t>
            </a:r>
            <a:endParaRPr lang="en-US" sz="1100" dirty="0"/>
          </a:p>
        </p:txBody>
      </p:sp>
    </p:spTree>
    <p:extLst>
      <p:ext uri="{BB962C8B-B14F-4D97-AF65-F5344CB8AC3E}">
        <p14:creationId xmlns:p14="http://schemas.microsoft.com/office/powerpoint/2010/main" val="4515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385313" y="972000"/>
            <a:ext cx="11662913" cy="5384350"/>
          </a:xfrm>
        </p:spPr>
        <p:txBody>
          <a:bodyPr>
            <a:normAutofit/>
          </a:bodyPr>
          <a:lstStyle/>
          <a:p>
            <a:pPr>
              <a:lnSpc>
                <a:spcPct val="110000"/>
              </a:lnSpc>
            </a:pPr>
            <a:r>
              <a:rPr lang="nb-NO" sz="1600"/>
              <a:t>The lab itself will use 9800 WLCs that already run on our servers, which have Proxmox Virtual Environment installed. That is a Level 1 hypervisor (run directly on the hardware)</a:t>
            </a:r>
          </a:p>
          <a:p>
            <a:pPr>
              <a:lnSpc>
                <a:spcPct val="110000"/>
              </a:lnSpc>
            </a:pPr>
            <a:r>
              <a:rPr lang="nb-NO" sz="1600"/>
              <a:t>This chapter will have separate instructions for using Hyper-V (1a), VirtualBox (1b), Multipass/qemu (1c) and Proxmox (1d). Corresponding instructions will also be given in chapter 2 (a/b/c/d) for Ubuntu Server installation, and chapter 6 (a/b/d) for WLC 9800-CL installation</a:t>
            </a:r>
          </a:p>
          <a:p>
            <a:pPr>
              <a:lnSpc>
                <a:spcPct val="110000"/>
              </a:lnSpc>
            </a:pPr>
            <a:r>
              <a:rPr lang="nb-NO" sz="1600"/>
              <a:t>On Mac, 9800-CL will not be possible, so Mac users will either need a separate server, or (preferrably) use our pre-built (and tested) 9800-CL installations</a:t>
            </a:r>
            <a:endParaRPr lang="nb-NO" sz="1600">
              <a:highlight>
                <a:srgbClr val="FFFF00"/>
              </a:highlight>
            </a:endParaRPr>
          </a:p>
          <a:p>
            <a:pPr>
              <a:lnSpc>
                <a:spcPct val="110000"/>
              </a:lnSpc>
            </a:pPr>
            <a:r>
              <a:rPr lang="nb-NO" sz="1600"/>
              <a:t>Hyper-V (on Windows), VirtualBox and VMWare Workstation and Fusion are examples of level 2 hypervisors. That mean that they are running on top of another OS. They will be slower than level 1 hypervisors like Proxmox, Nutanix, VMWare ESXi, Hyper-V server etc. There are some differences between how long the "path to the hardware" is, which might explain some differences in speed using the alternatives.</a:t>
            </a:r>
            <a:endParaRPr lang="nb-NO" sz="1600" dirty="0"/>
          </a:p>
          <a:p>
            <a:pPr>
              <a:lnSpc>
                <a:spcPct val="110000"/>
              </a:lnSpc>
            </a:pPr>
            <a:r>
              <a:rPr lang="en-US" sz="1600">
                <a:solidFill>
                  <a:srgbClr val="FF0000"/>
                </a:solidFill>
              </a:rPr>
              <a:t>!!! </a:t>
            </a:r>
            <a:r>
              <a:rPr lang="en-US" sz="1600" dirty="0">
                <a:solidFill>
                  <a:srgbClr val="FF0000"/>
                </a:solidFill>
              </a:rPr>
              <a:t>Note !!!</a:t>
            </a:r>
          </a:p>
          <a:p>
            <a:pPr lvl="1">
              <a:lnSpc>
                <a:spcPct val="110000"/>
              </a:lnSpc>
            </a:pPr>
            <a:r>
              <a:rPr lang="en-US" sz="1400">
                <a:solidFill>
                  <a:srgbClr val="FF0000"/>
                </a:solidFill>
              </a:rPr>
              <a:t>You </a:t>
            </a:r>
            <a:r>
              <a:rPr lang="en-US" sz="1400" dirty="0">
                <a:solidFill>
                  <a:srgbClr val="FF0000"/>
                </a:solidFill>
              </a:rPr>
              <a:t>should turn OFF power save stuff on your laptop, as you might run into unexpected problems if your laptop enters power </a:t>
            </a:r>
            <a:r>
              <a:rPr lang="en-US" sz="1400">
                <a:solidFill>
                  <a:srgbClr val="FF0000"/>
                </a:solidFill>
              </a:rPr>
              <a:t>saving mode</a:t>
            </a:r>
          </a:p>
          <a:p>
            <a:pPr lvl="1">
              <a:lnSpc>
                <a:spcPct val="110000"/>
              </a:lnSpc>
            </a:pPr>
            <a:r>
              <a:rPr lang="en-US" sz="1400">
                <a:solidFill>
                  <a:srgbClr val="FF0000"/>
                </a:solidFill>
              </a:rPr>
              <a:t>You should always do a shutdown of your VMs before shutting down or putting your laptop in sleep or hibernation mode. Especially the 9800-CL do NOT like if the host OS sleeps, and might be corrupt so you have to reinstall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 Choose your Hypervisor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 Choose your hypervisor</a:t>
            </a:r>
          </a:p>
        </p:txBody>
      </p:sp>
    </p:spTree>
    <p:extLst>
      <p:ext uri="{BB962C8B-B14F-4D97-AF65-F5344CB8AC3E}">
        <p14:creationId xmlns:p14="http://schemas.microsoft.com/office/powerpoint/2010/main" val="32235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385313" y="972000"/>
            <a:ext cx="11662913" cy="5384350"/>
          </a:xfrm>
        </p:spPr>
        <p:txBody>
          <a:bodyPr>
            <a:normAutofit/>
          </a:bodyPr>
          <a:lstStyle/>
          <a:p>
            <a:pPr>
              <a:lnSpc>
                <a:spcPct val="110000"/>
              </a:lnSpc>
            </a:pPr>
            <a:r>
              <a:rPr lang="nb-NO" sz="1600"/>
              <a:t>My experience is that on Windows, virtual machines in Hyper-V are faster than in VirtualBox. This might be due to suboptimal config, differences in hardware, or that Hyper-V have a shorter "path to the hardware"</a:t>
            </a:r>
          </a:p>
          <a:p>
            <a:pPr>
              <a:lnSpc>
                <a:spcPct val="110000"/>
              </a:lnSpc>
            </a:pPr>
            <a:r>
              <a:rPr lang="nb-NO" sz="1600"/>
              <a:t>If you have no preference, this is my recommendation for this deep dive:</a:t>
            </a:r>
          </a:p>
          <a:p>
            <a:pPr lvl="1">
              <a:lnSpc>
                <a:spcPct val="110000"/>
              </a:lnSpc>
            </a:pPr>
            <a:r>
              <a:rPr lang="nb-NO"/>
              <a:t>If you use Windows: Install Ubuntu Server in Hyper-V</a:t>
            </a:r>
          </a:p>
          <a:p>
            <a:pPr lvl="1">
              <a:lnSpc>
                <a:spcPct val="110000"/>
              </a:lnSpc>
            </a:pPr>
            <a:r>
              <a:rPr lang="nb-NO"/>
              <a:t>If you use Mac: Install Ubuntu Server using Multipass (w/qemu)</a:t>
            </a:r>
          </a:p>
          <a:p>
            <a:pPr lvl="1">
              <a:lnSpc>
                <a:spcPct val="110000"/>
              </a:lnSpc>
            </a:pPr>
            <a:r>
              <a:rPr lang="nb-NO"/>
              <a:t>WLC 9800-CL: Use our shared pre-built &amp; tested servers referring to your Pod# in the Lab Topology map</a:t>
            </a:r>
          </a:p>
          <a:p>
            <a:pPr>
              <a:lnSpc>
                <a:spcPct val="110000"/>
              </a:lnSpc>
            </a:pPr>
            <a:r>
              <a:rPr lang="nb-NO" sz="1600"/>
              <a:t>For the rest of this chapter, and for chapter 2, follow the instructions for your chosen hypervisor</a:t>
            </a:r>
          </a:p>
          <a:p>
            <a:pPr>
              <a:lnSpc>
                <a:spcPct val="110000"/>
              </a:lnSpc>
            </a:pPr>
            <a:endParaRPr lang="nb-NO" sz="1600"/>
          </a:p>
          <a:p>
            <a:pPr>
              <a:lnSpc>
                <a:spcPct val="110000"/>
              </a:lnSpc>
            </a:pPr>
            <a:endParaRPr lang="nb-NO" sz="1600"/>
          </a:p>
          <a:p>
            <a:pPr marL="0" indent="0">
              <a:lnSpc>
                <a:spcPct val="110000"/>
              </a:lnSpc>
              <a:buNone/>
            </a:pPr>
            <a:r>
              <a:rPr lang="nb-NO" sz="1400">
                <a:solidFill>
                  <a:srgbClr val="FF0000"/>
                </a:solidFill>
              </a:rPr>
              <a:t>!!! Note - Many of these instructions require admin privileges. You should be in control of what you do so you don't break anything. We can give no guarantees. The instructions and screenshots are from the working solution on our own laptops, but we have no way to tell if it works on all setups and which conflicting software you might heave. If you do not want to do this on your laptop, you can use our pre-built and tested Ubuntu Servers and WLCs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 Choose your Hypervisor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 Choose your hypervisor</a:t>
            </a:r>
          </a:p>
        </p:txBody>
      </p:sp>
    </p:spTree>
    <p:extLst>
      <p:ext uri="{BB962C8B-B14F-4D97-AF65-F5344CB8AC3E}">
        <p14:creationId xmlns:p14="http://schemas.microsoft.com/office/powerpoint/2010/main" val="19880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0875975" cy="5384350"/>
          </a:xfrm>
        </p:spPr>
        <p:txBody>
          <a:bodyPr>
            <a:normAutofit fontScale="92500"/>
          </a:bodyPr>
          <a:lstStyle/>
          <a:p>
            <a:pPr>
              <a:lnSpc>
                <a:spcPct val="110000"/>
              </a:lnSpc>
            </a:pPr>
            <a:r>
              <a:rPr lang="nb-NO" sz="1600"/>
              <a:t>If you want to use Hyper-V on Windows as your hypervisor, follow this task. When done, jump to task 2a, for how to install Ubuntu on Hyper-V.</a:t>
            </a:r>
          </a:p>
          <a:p>
            <a:pPr>
              <a:lnSpc>
                <a:spcPct val="110000"/>
              </a:lnSpc>
            </a:pPr>
            <a:r>
              <a:rPr lang="nb-NO" sz="1600"/>
              <a:t>Hyper-V can also run WLC 9800-CL. If you want to try this, you can follow the steps in the optional task 6a</a:t>
            </a:r>
          </a:p>
          <a:p>
            <a:pPr>
              <a:lnSpc>
                <a:spcPct val="110000"/>
              </a:lnSpc>
            </a:pPr>
            <a:r>
              <a:rPr lang="nb-NO" sz="1600"/>
              <a:t>Full instructions on how to enable/install Hyper-V, or to troubleshoot this, is outside the scope of this lab guide. But in short, go to "Turn Windows Features on or off" and enable Hyper-V</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100"/>
              <a:t>Reference: </a:t>
            </a:r>
            <a:r>
              <a:rPr lang="nb-NO" sz="1100">
                <a:hlinkClick r:id="rId3"/>
              </a:rPr>
              <a:t>https://learn.microsoft.com/en-us/virtualization/hyper-v-on-windows/quick-start/enable-hyper-v#enable-the-hyper-v-role-through-settings</a:t>
            </a:r>
            <a:endParaRPr lang="nb-NO" sz="11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5" name="Picture 4">
            <a:extLst>
              <a:ext uri="{FF2B5EF4-FFF2-40B4-BE49-F238E27FC236}">
                <a16:creationId xmlns:a16="http://schemas.microsoft.com/office/drawing/2014/main" id="{E8205949-76D4-2026-B756-12BAF7D007BE}"/>
              </a:ext>
            </a:extLst>
          </p:cNvPr>
          <p:cNvPicPr>
            <a:picLocks noChangeAspect="1"/>
          </p:cNvPicPr>
          <p:nvPr/>
        </p:nvPicPr>
        <p:blipFill>
          <a:blip r:embed="rId4"/>
          <a:stretch>
            <a:fillRect/>
          </a:stretch>
        </p:blipFill>
        <p:spPr>
          <a:xfrm>
            <a:off x="720000" y="2722234"/>
            <a:ext cx="4184552" cy="519605"/>
          </a:xfrm>
          <a:prstGeom prst="rect">
            <a:avLst/>
          </a:prstGeom>
        </p:spPr>
      </p:pic>
      <p:pic>
        <p:nvPicPr>
          <p:cNvPr id="7" name="Picture 6">
            <a:extLst>
              <a:ext uri="{FF2B5EF4-FFF2-40B4-BE49-F238E27FC236}">
                <a16:creationId xmlns:a16="http://schemas.microsoft.com/office/drawing/2014/main" id="{FB1E8800-06A3-3678-1358-E4144CE1519D}"/>
              </a:ext>
            </a:extLst>
          </p:cNvPr>
          <p:cNvPicPr>
            <a:picLocks noChangeAspect="1"/>
          </p:cNvPicPr>
          <p:nvPr/>
        </p:nvPicPr>
        <p:blipFill>
          <a:blip r:embed="rId5"/>
          <a:stretch>
            <a:fillRect/>
          </a:stretch>
        </p:blipFill>
        <p:spPr>
          <a:xfrm>
            <a:off x="5186703" y="2722233"/>
            <a:ext cx="3546920" cy="2819761"/>
          </a:xfrm>
          <a:prstGeom prst="rect">
            <a:avLst/>
          </a:prstGeom>
        </p:spPr>
      </p:pic>
    </p:spTree>
    <p:extLst>
      <p:ext uri="{BB962C8B-B14F-4D97-AF65-F5344CB8AC3E}">
        <p14:creationId xmlns:p14="http://schemas.microsoft.com/office/powerpoint/2010/main" val="418472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D9DE63-27A7-E3F5-DC7F-BFD6BDC881B1}"/>
              </a:ext>
            </a:extLst>
          </p:cNvPr>
          <p:cNvPicPr>
            <a:picLocks noChangeAspect="1"/>
          </p:cNvPicPr>
          <p:nvPr/>
        </p:nvPicPr>
        <p:blipFill>
          <a:blip r:embed="rId3"/>
          <a:stretch>
            <a:fillRect/>
          </a:stretch>
        </p:blipFill>
        <p:spPr>
          <a:xfrm>
            <a:off x="7850039" y="1607275"/>
            <a:ext cx="3383762" cy="2546332"/>
          </a:xfrm>
          <a:prstGeom prst="rect">
            <a:avLst/>
          </a:prstGeom>
        </p:spPr>
      </p:pic>
      <p:sp>
        <p:nvSpPr>
          <p:cNvPr id="181" name="The distance between the headline and the start of the body copy is always constant.…"/>
          <p:cNvSpPr txBox="1">
            <a:spLocks noGrp="1"/>
          </p:cNvSpPr>
          <p:nvPr>
            <p:ph idx="1"/>
          </p:nvPr>
        </p:nvSpPr>
        <p:spPr>
          <a:xfrm>
            <a:off x="540000" y="972000"/>
            <a:ext cx="7206521" cy="5384350"/>
          </a:xfrm>
        </p:spPr>
        <p:txBody>
          <a:bodyPr>
            <a:normAutofit/>
          </a:bodyPr>
          <a:lstStyle/>
          <a:p>
            <a:pPr>
              <a:lnSpc>
                <a:spcPct val="110000"/>
              </a:lnSpc>
            </a:pPr>
            <a:r>
              <a:rPr lang="nb-NO" sz="1600"/>
              <a:t>Start by opening Hyper-V manager from the Start Menu</a:t>
            </a:r>
          </a:p>
          <a:p>
            <a:pPr>
              <a:lnSpc>
                <a:spcPct val="110000"/>
              </a:lnSpc>
            </a:pPr>
            <a:r>
              <a:rPr lang="nb-NO" sz="1600"/>
              <a:t>To create virtual switches (Networks) to connect your Ubuntu and 9800-CL, select "Virtual Switch Manager…"</a:t>
            </a:r>
          </a:p>
          <a:p>
            <a:pPr>
              <a:lnSpc>
                <a:spcPct val="110000"/>
              </a:lnSpc>
            </a:pPr>
            <a:r>
              <a:rPr lang="nb-NO" sz="1600"/>
              <a:t>You want to create an "External" switch. This</a:t>
            </a:r>
            <a:br>
              <a:rPr lang="nb-NO" sz="1600"/>
            </a:br>
            <a:r>
              <a:rPr lang="nb-NO" sz="1600"/>
              <a:t>is similar to "Bridged Adapter" in VirtualBox.</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 - Virtual Switch Manager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5" name="Picture 4">
            <a:extLst>
              <a:ext uri="{FF2B5EF4-FFF2-40B4-BE49-F238E27FC236}">
                <a16:creationId xmlns:a16="http://schemas.microsoft.com/office/drawing/2014/main" id="{004C362B-24D8-73D6-2475-F84AD1BE84F2}"/>
              </a:ext>
            </a:extLst>
          </p:cNvPr>
          <p:cNvPicPr>
            <a:picLocks noChangeAspect="1"/>
          </p:cNvPicPr>
          <p:nvPr/>
        </p:nvPicPr>
        <p:blipFill>
          <a:blip r:embed="rId4"/>
          <a:srcRect t="17762"/>
          <a:stretch/>
        </p:blipFill>
        <p:spPr>
          <a:xfrm>
            <a:off x="6668889" y="971999"/>
            <a:ext cx="3383762" cy="540001"/>
          </a:xfrm>
          <a:prstGeom prst="rect">
            <a:avLst/>
          </a:prstGeom>
        </p:spPr>
      </p:pic>
      <p:sp>
        <p:nvSpPr>
          <p:cNvPr id="8" name="Rectangle: Rounded Corners 7">
            <a:extLst>
              <a:ext uri="{FF2B5EF4-FFF2-40B4-BE49-F238E27FC236}">
                <a16:creationId xmlns:a16="http://schemas.microsoft.com/office/drawing/2014/main" id="{DB369BBB-B76F-30D7-7AB3-72A6B1A76444}"/>
              </a:ext>
            </a:extLst>
          </p:cNvPr>
          <p:cNvSpPr/>
          <p:nvPr/>
        </p:nvSpPr>
        <p:spPr>
          <a:xfrm>
            <a:off x="8579953" y="3593898"/>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9" name="Straight Arrow Connector 8">
            <a:extLst>
              <a:ext uri="{FF2B5EF4-FFF2-40B4-BE49-F238E27FC236}">
                <a16:creationId xmlns:a16="http://schemas.microsoft.com/office/drawing/2014/main" id="{6406D97B-331D-977F-ADE3-D1C2F6FD9A35}"/>
              </a:ext>
            </a:extLst>
          </p:cNvPr>
          <p:cNvCxnSpPr>
            <a:cxnSpLocks/>
            <a:endCxn id="8" idx="1"/>
          </p:cNvCxnSpPr>
          <p:nvPr/>
        </p:nvCxnSpPr>
        <p:spPr>
          <a:xfrm>
            <a:off x="5262113" y="1943819"/>
            <a:ext cx="3317840" cy="1792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EC02C5B-B2C3-E4C7-F8E6-25384B21D729}"/>
              </a:ext>
            </a:extLst>
          </p:cNvPr>
          <p:cNvPicPr>
            <a:picLocks noChangeAspect="1"/>
          </p:cNvPicPr>
          <p:nvPr/>
        </p:nvPicPr>
        <p:blipFill>
          <a:blip r:embed="rId5"/>
          <a:stretch>
            <a:fillRect/>
          </a:stretch>
        </p:blipFill>
        <p:spPr>
          <a:xfrm>
            <a:off x="765226" y="2838620"/>
            <a:ext cx="2190758" cy="886875"/>
          </a:xfrm>
          <a:prstGeom prst="rect">
            <a:avLst/>
          </a:prstGeom>
        </p:spPr>
      </p:pic>
      <p:pic>
        <p:nvPicPr>
          <p:cNvPr id="15" name="Picture 14">
            <a:extLst>
              <a:ext uri="{FF2B5EF4-FFF2-40B4-BE49-F238E27FC236}">
                <a16:creationId xmlns:a16="http://schemas.microsoft.com/office/drawing/2014/main" id="{6F6916BA-1659-636F-888A-24C58E2F6E58}"/>
              </a:ext>
            </a:extLst>
          </p:cNvPr>
          <p:cNvPicPr>
            <a:picLocks noChangeAspect="1"/>
          </p:cNvPicPr>
          <p:nvPr/>
        </p:nvPicPr>
        <p:blipFill>
          <a:blip r:embed="rId6"/>
          <a:stretch>
            <a:fillRect/>
          </a:stretch>
        </p:blipFill>
        <p:spPr>
          <a:xfrm>
            <a:off x="2484873" y="3942060"/>
            <a:ext cx="5261648" cy="1954326"/>
          </a:xfrm>
          <a:prstGeom prst="rect">
            <a:avLst/>
          </a:prstGeom>
        </p:spPr>
      </p:pic>
      <p:cxnSp>
        <p:nvCxnSpPr>
          <p:cNvPr id="16" name="Straight Arrow Connector 15">
            <a:extLst>
              <a:ext uri="{FF2B5EF4-FFF2-40B4-BE49-F238E27FC236}">
                <a16:creationId xmlns:a16="http://schemas.microsoft.com/office/drawing/2014/main" id="{8C3388FB-2FAF-0166-8E0F-04265726BBF7}"/>
              </a:ext>
            </a:extLst>
          </p:cNvPr>
          <p:cNvCxnSpPr>
            <a:cxnSpLocks/>
          </p:cNvCxnSpPr>
          <p:nvPr/>
        </p:nvCxnSpPr>
        <p:spPr>
          <a:xfrm>
            <a:off x="2026978" y="3698377"/>
            <a:ext cx="687467" cy="816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8C33198-1BF8-7C7E-93C4-CC41B47A9C21}"/>
              </a:ext>
            </a:extLst>
          </p:cNvPr>
          <p:cNvCxnSpPr>
            <a:cxnSpLocks/>
          </p:cNvCxnSpPr>
          <p:nvPr/>
        </p:nvCxnSpPr>
        <p:spPr>
          <a:xfrm>
            <a:off x="3982299" y="4676038"/>
            <a:ext cx="2355241" cy="1014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677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050581" cy="5384350"/>
          </a:xfrm>
        </p:spPr>
        <p:txBody>
          <a:bodyPr>
            <a:normAutofit/>
          </a:bodyPr>
          <a:lstStyle/>
          <a:p>
            <a:pPr>
              <a:lnSpc>
                <a:spcPct val="110000"/>
              </a:lnSpc>
            </a:pPr>
            <a:r>
              <a:rPr lang="nb-NO" sz="1600"/>
              <a:t>Create the external switch as shown on the screenshot</a:t>
            </a:r>
          </a:p>
          <a:p>
            <a:pPr>
              <a:lnSpc>
                <a:spcPct val="110000"/>
              </a:lnSpc>
            </a:pPr>
            <a:endParaRPr lang="nb-NO" sz="1600"/>
          </a:p>
          <a:p>
            <a:pPr>
              <a:lnSpc>
                <a:spcPct val="110000"/>
              </a:lnSpc>
            </a:pPr>
            <a:r>
              <a:rPr lang="nb-NO" sz="1600"/>
              <a:t>Use a descriptive name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Select your wired ethernet adapter</a:t>
            </a:r>
          </a:p>
          <a:p>
            <a:pPr>
              <a:lnSpc>
                <a:spcPct val="110000"/>
              </a:lnSpc>
            </a:pPr>
            <a:r>
              <a:rPr lang="nb-NO" sz="1600"/>
              <a:t>Enable this setting</a:t>
            </a:r>
          </a:p>
          <a:p>
            <a:pPr>
              <a:lnSpc>
                <a:spcPct val="110000"/>
              </a:lnSpc>
            </a:pPr>
            <a:endParaRPr lang="nb-NO" sz="1600"/>
          </a:p>
          <a:p>
            <a:pPr>
              <a:lnSpc>
                <a:spcPct val="110000"/>
              </a:lnSpc>
            </a:pPr>
            <a:endParaRPr lang="nb-NO" sz="1600"/>
          </a:p>
          <a:p>
            <a:pPr>
              <a:lnSpc>
                <a:spcPct val="110000"/>
              </a:lnSpc>
            </a:pPr>
            <a:r>
              <a:rPr lang="nb-NO" sz="1600"/>
              <a:t>Click OK</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#1a: Hyper-V - Virtual Switch Manager</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#1a: Hyper-V</a:t>
            </a:r>
          </a:p>
        </p:txBody>
      </p:sp>
      <p:pic>
        <p:nvPicPr>
          <p:cNvPr id="6" name="Picture 5">
            <a:extLst>
              <a:ext uri="{FF2B5EF4-FFF2-40B4-BE49-F238E27FC236}">
                <a16:creationId xmlns:a16="http://schemas.microsoft.com/office/drawing/2014/main" id="{1236CEB8-C915-E45E-46B7-D345D99D06BC}"/>
              </a:ext>
            </a:extLst>
          </p:cNvPr>
          <p:cNvPicPr>
            <a:picLocks noChangeAspect="1"/>
          </p:cNvPicPr>
          <p:nvPr/>
        </p:nvPicPr>
        <p:blipFill>
          <a:blip r:embed="rId3"/>
          <a:stretch>
            <a:fillRect/>
          </a:stretch>
        </p:blipFill>
        <p:spPr>
          <a:xfrm>
            <a:off x="6785742" y="1559418"/>
            <a:ext cx="4863858" cy="3739164"/>
          </a:xfrm>
          <a:prstGeom prst="rect">
            <a:avLst/>
          </a:prstGeom>
        </p:spPr>
      </p:pic>
      <p:sp>
        <p:nvSpPr>
          <p:cNvPr id="10" name="Rectangle: Rounded Corners 9">
            <a:extLst>
              <a:ext uri="{FF2B5EF4-FFF2-40B4-BE49-F238E27FC236}">
                <a16:creationId xmlns:a16="http://schemas.microsoft.com/office/drawing/2014/main" id="{7FA711B7-7D1F-675B-E8E3-EEA6B26CFDCC}"/>
              </a:ext>
            </a:extLst>
          </p:cNvPr>
          <p:cNvSpPr/>
          <p:nvPr/>
        </p:nvSpPr>
        <p:spPr>
          <a:xfrm>
            <a:off x="6821566" y="2081400"/>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2" name="Picture 11">
            <a:extLst>
              <a:ext uri="{FF2B5EF4-FFF2-40B4-BE49-F238E27FC236}">
                <a16:creationId xmlns:a16="http://schemas.microsoft.com/office/drawing/2014/main" id="{196BD1F5-E148-B310-BF2C-809BE801DBD0}"/>
              </a:ext>
            </a:extLst>
          </p:cNvPr>
          <p:cNvPicPr>
            <a:picLocks noChangeAspect="1"/>
          </p:cNvPicPr>
          <p:nvPr/>
        </p:nvPicPr>
        <p:blipFill>
          <a:blip r:embed="rId4"/>
          <a:stretch>
            <a:fillRect/>
          </a:stretch>
        </p:blipFill>
        <p:spPr>
          <a:xfrm>
            <a:off x="8218206" y="5457736"/>
            <a:ext cx="3431394" cy="428264"/>
          </a:xfrm>
          <a:prstGeom prst="rect">
            <a:avLst/>
          </a:prstGeom>
        </p:spPr>
      </p:pic>
      <p:sp>
        <p:nvSpPr>
          <p:cNvPr id="14" name="Rectangle: Rounded Corners 13">
            <a:extLst>
              <a:ext uri="{FF2B5EF4-FFF2-40B4-BE49-F238E27FC236}">
                <a16:creationId xmlns:a16="http://schemas.microsoft.com/office/drawing/2014/main" id="{76BF3630-45DF-843E-FFE6-5DFEC2EA6A31}"/>
              </a:ext>
            </a:extLst>
          </p:cNvPr>
          <p:cNvSpPr/>
          <p:nvPr/>
        </p:nvSpPr>
        <p:spPr>
          <a:xfrm>
            <a:off x="6821566" y="3839019"/>
            <a:ext cx="243885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D814EEE4-EBFD-10E6-8572-9A0184848A0C}"/>
              </a:ext>
            </a:extLst>
          </p:cNvPr>
          <p:cNvSpPr/>
          <p:nvPr/>
        </p:nvSpPr>
        <p:spPr>
          <a:xfrm>
            <a:off x="7221274" y="4178624"/>
            <a:ext cx="2607157"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9" name="Rectangle: Rounded Corners 18">
            <a:extLst>
              <a:ext uri="{FF2B5EF4-FFF2-40B4-BE49-F238E27FC236}">
                <a16:creationId xmlns:a16="http://schemas.microsoft.com/office/drawing/2014/main" id="{70BF6F04-5511-DD7B-0D87-1B68A3F029AA}"/>
              </a:ext>
            </a:extLst>
          </p:cNvPr>
          <p:cNvSpPr/>
          <p:nvPr/>
        </p:nvSpPr>
        <p:spPr>
          <a:xfrm>
            <a:off x="7221274" y="4453830"/>
            <a:ext cx="4080053"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0" name="Straight Arrow Connector 19">
            <a:extLst>
              <a:ext uri="{FF2B5EF4-FFF2-40B4-BE49-F238E27FC236}">
                <a16:creationId xmlns:a16="http://schemas.microsoft.com/office/drawing/2014/main" id="{ED23133D-6426-1BFD-8909-CBD8DE04EB83}"/>
              </a:ext>
            </a:extLst>
          </p:cNvPr>
          <p:cNvCxnSpPr>
            <a:cxnSpLocks/>
            <a:endCxn id="10" idx="1"/>
          </p:cNvCxnSpPr>
          <p:nvPr/>
        </p:nvCxnSpPr>
        <p:spPr>
          <a:xfrm>
            <a:off x="3272741" y="2046289"/>
            <a:ext cx="3548825" cy="177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EEF5345-9EC6-5E96-27D5-F3148F8054D0}"/>
              </a:ext>
            </a:extLst>
          </p:cNvPr>
          <p:cNvCxnSpPr>
            <a:cxnSpLocks/>
          </p:cNvCxnSpPr>
          <p:nvPr/>
        </p:nvCxnSpPr>
        <p:spPr>
          <a:xfrm>
            <a:off x="4478917" y="4035406"/>
            <a:ext cx="2742357" cy="270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18076B7-C15E-2F31-3D0C-8212CE79A22C}"/>
              </a:ext>
            </a:extLst>
          </p:cNvPr>
          <p:cNvCxnSpPr>
            <a:cxnSpLocks/>
          </p:cNvCxnSpPr>
          <p:nvPr/>
        </p:nvCxnSpPr>
        <p:spPr>
          <a:xfrm>
            <a:off x="1734139" y="5622987"/>
            <a:ext cx="6687102" cy="48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6CBB095-C7A0-7B1C-43E0-59CD01E8C08D}"/>
              </a:ext>
            </a:extLst>
          </p:cNvPr>
          <p:cNvCxnSpPr>
            <a:cxnSpLocks/>
            <a:endCxn id="19" idx="1"/>
          </p:cNvCxnSpPr>
          <p:nvPr/>
        </p:nvCxnSpPr>
        <p:spPr>
          <a:xfrm>
            <a:off x="2768999" y="4464730"/>
            <a:ext cx="4452275" cy="1317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3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937500" cy="5384350"/>
          </a:xfrm>
        </p:spPr>
        <p:txBody>
          <a:bodyPr>
            <a:normAutofit/>
          </a:bodyPr>
          <a:lstStyle/>
          <a:p>
            <a:pPr>
              <a:lnSpc>
                <a:spcPct val="110000"/>
              </a:lnSpc>
            </a:pPr>
            <a:r>
              <a:rPr lang="nb-NO" sz="1600"/>
              <a:t>If you want to use VirtualBox on Windows as your hypervisor, follow this task. When done, jump to task 2b, for how to install Ubuntu on VirtualBox</a:t>
            </a:r>
          </a:p>
          <a:p>
            <a:pPr>
              <a:lnSpc>
                <a:spcPct val="110000"/>
              </a:lnSpc>
            </a:pPr>
            <a:r>
              <a:rPr lang="nb-NO" sz="1600"/>
              <a:t>VirtualBox can also run WLC 9800-CL. If you want to try this, you can follow the steps in the optional task 6b</a:t>
            </a:r>
          </a:p>
          <a:p>
            <a:pPr>
              <a:lnSpc>
                <a:spcPct val="110000"/>
              </a:lnSpc>
            </a:pPr>
            <a:r>
              <a:rPr lang="en-US" sz="1600"/>
              <a:t>RightCtrl </a:t>
            </a:r>
            <a:r>
              <a:rPr lang="en-US" sz="1600" dirty="0"/>
              <a:t>+ F switches between full-screen and window</a:t>
            </a:r>
          </a:p>
          <a:p>
            <a:pPr>
              <a:lnSpc>
                <a:spcPct val="110000"/>
              </a:lnSpc>
            </a:pPr>
            <a:r>
              <a:rPr lang="en-US" sz="1600" dirty="0"/>
              <a:t>Tap </a:t>
            </a:r>
            <a:r>
              <a:rPr lang="en-US" sz="1600" dirty="0" err="1"/>
              <a:t>RightCtrl</a:t>
            </a:r>
            <a:r>
              <a:rPr lang="en-US" sz="1600" dirty="0"/>
              <a:t> to "free" input </a:t>
            </a:r>
            <a:r>
              <a:rPr lang="en-US" sz="1600"/>
              <a:t>from guest</a:t>
            </a:r>
            <a:endParaRPr lang="en-US"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#1b: VirtualBox</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spTree>
    <p:extLst>
      <p:ext uri="{BB962C8B-B14F-4D97-AF65-F5344CB8AC3E}">
        <p14:creationId xmlns:p14="http://schemas.microsoft.com/office/powerpoint/2010/main" val="14761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4132052"/>
            <a:ext cx="11109600" cy="1951828"/>
          </a:xfrm>
        </p:spPr>
        <p:txBody>
          <a:bodyPr>
            <a:normAutofit/>
          </a:bodyPr>
          <a:lstStyle/>
          <a:p>
            <a:pPr>
              <a:lnSpc>
                <a:spcPct val="110000"/>
              </a:lnSpc>
            </a:pPr>
            <a:r>
              <a:rPr lang="nb-NO" sz="1400" dirty="0" err="1"/>
              <a:t>Needs</a:t>
            </a:r>
            <a:r>
              <a:rPr lang="nb-NO" sz="1400" dirty="0"/>
              <a:t> </a:t>
            </a:r>
            <a:r>
              <a:rPr lang="nb-NO" sz="1400" dirty="0" err="1"/>
              <a:t>admin</a:t>
            </a:r>
            <a:r>
              <a:rPr lang="nb-NO" sz="1400" dirty="0"/>
              <a:t> </a:t>
            </a:r>
            <a:r>
              <a:rPr lang="nb-NO" sz="1400" dirty="0" err="1"/>
              <a:t>privileges</a:t>
            </a:r>
            <a:endParaRPr lang="nb-NO" sz="1400" dirty="0"/>
          </a:p>
          <a:p>
            <a:pPr>
              <a:lnSpc>
                <a:spcPct val="110000"/>
              </a:lnSpc>
            </a:pPr>
            <a:r>
              <a:rPr lang="nb-NO" sz="1400" dirty="0"/>
              <a:t>Not all </a:t>
            </a:r>
            <a:r>
              <a:rPr lang="nb-NO" sz="1400" dirty="0" err="1"/>
              <a:t>steps</a:t>
            </a:r>
            <a:r>
              <a:rPr lang="nb-NO" sz="1400" dirty="0"/>
              <a:t> </a:t>
            </a:r>
            <a:r>
              <a:rPr lang="nb-NO" sz="1400" dirty="0" err="1"/>
              <a:t>are</a:t>
            </a:r>
            <a:r>
              <a:rPr lang="nb-NO" sz="1400" dirty="0"/>
              <a:t> </a:t>
            </a:r>
            <a:r>
              <a:rPr lang="nb-NO" sz="1400" dirty="0" err="1"/>
              <a:t>shown</a:t>
            </a:r>
            <a:r>
              <a:rPr lang="nb-NO" sz="1400" dirty="0"/>
              <a:t> </a:t>
            </a:r>
            <a:r>
              <a:rPr lang="nb-NO" sz="1400" dirty="0" err="1"/>
              <a:t>here</a:t>
            </a:r>
            <a:r>
              <a:rPr lang="nb-NO" sz="1400" dirty="0"/>
              <a:t>, it is </a:t>
            </a:r>
            <a:r>
              <a:rPr lang="nb-NO" sz="1400" dirty="0" err="1"/>
              <a:t>mostly</a:t>
            </a:r>
            <a:r>
              <a:rPr lang="nb-NO" sz="1400" dirty="0"/>
              <a:t> "</a:t>
            </a:r>
            <a:r>
              <a:rPr lang="nb-NO" sz="1400" dirty="0" err="1"/>
              <a:t>Next-next-next</a:t>
            </a:r>
            <a:r>
              <a:rPr lang="nb-NO" sz="1400" dirty="0"/>
              <a:t>"</a:t>
            </a:r>
          </a:p>
          <a:p>
            <a:pPr>
              <a:lnSpc>
                <a:spcPct val="110000"/>
              </a:lnSpc>
            </a:pPr>
            <a:r>
              <a:rPr lang="nb-NO" sz="1400" dirty="0"/>
              <a:t>As </a:t>
            </a:r>
            <a:r>
              <a:rPr lang="nb-NO" sz="1400" dirty="0" err="1"/>
              <a:t>default</a:t>
            </a:r>
            <a:r>
              <a:rPr lang="nb-NO" sz="1400" dirty="0"/>
              <a:t> folder for VMs, I </a:t>
            </a:r>
            <a:r>
              <a:rPr lang="nb-NO" sz="1400" dirty="0" err="1"/>
              <a:t>use</a:t>
            </a:r>
            <a:r>
              <a:rPr lang="nb-NO" sz="1400" dirty="0"/>
              <a:t> "C:\Virtual Machines", </a:t>
            </a:r>
            <a:r>
              <a:rPr lang="nb-NO" sz="1400" dirty="0" err="1"/>
              <a:t>you</a:t>
            </a:r>
            <a:r>
              <a:rPr lang="nb-NO" sz="1400" dirty="0"/>
              <a:t> </a:t>
            </a:r>
            <a:r>
              <a:rPr lang="nb-NO" sz="1400" dirty="0" err="1"/>
              <a:t>can</a:t>
            </a:r>
            <a:r>
              <a:rPr lang="nb-NO" sz="1400" dirty="0"/>
              <a:t> </a:t>
            </a:r>
            <a:r>
              <a:rPr lang="nb-NO" sz="1400" dirty="0" err="1"/>
              <a:t>use</a:t>
            </a:r>
            <a:r>
              <a:rPr lang="nb-NO" sz="1400" dirty="0"/>
              <a:t> </a:t>
            </a:r>
            <a:r>
              <a:rPr lang="nb-NO" sz="1400" dirty="0" err="1"/>
              <a:t>whatever</a:t>
            </a:r>
            <a:r>
              <a:rPr lang="nb-NO" sz="1400" dirty="0"/>
              <a:t>, </a:t>
            </a:r>
            <a:r>
              <a:rPr lang="nb-NO" sz="1400" dirty="0" err="1"/>
              <a:t>but</a:t>
            </a:r>
            <a:r>
              <a:rPr lang="nb-NO" sz="1400" dirty="0"/>
              <a:t> screenshots </a:t>
            </a:r>
            <a:r>
              <a:rPr lang="nb-NO" sz="1400" dirty="0" err="1"/>
              <a:t>here</a:t>
            </a:r>
            <a:r>
              <a:rPr lang="nb-NO" sz="1400" dirty="0"/>
              <a:t> </a:t>
            </a:r>
            <a:r>
              <a:rPr lang="nb-NO" sz="1400" dirty="0" err="1"/>
              <a:t>will</a:t>
            </a:r>
            <a:r>
              <a:rPr lang="nb-NO" sz="1400" dirty="0"/>
              <a:t> show </a:t>
            </a:r>
            <a:r>
              <a:rPr lang="nb-NO" sz="1400" dirty="0" err="1"/>
              <a:t>this</a:t>
            </a:r>
            <a:r>
              <a:rPr lang="nb-NO" sz="1400" dirty="0"/>
              <a:t> </a:t>
            </a:r>
            <a:r>
              <a:rPr lang="nb-NO" sz="1400" dirty="0" err="1"/>
              <a:t>path</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VirtualBox installation</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pic>
        <p:nvPicPr>
          <p:cNvPr id="5" name="Picture 4">
            <a:extLst>
              <a:ext uri="{FF2B5EF4-FFF2-40B4-BE49-F238E27FC236}">
                <a16:creationId xmlns:a16="http://schemas.microsoft.com/office/drawing/2014/main" id="{B244F423-359B-F945-B107-D4F0CA441A3B}"/>
              </a:ext>
            </a:extLst>
          </p:cNvPr>
          <p:cNvPicPr>
            <a:picLocks noChangeAspect="1"/>
          </p:cNvPicPr>
          <p:nvPr/>
        </p:nvPicPr>
        <p:blipFill>
          <a:blip r:embed="rId3"/>
          <a:stretch>
            <a:fillRect/>
          </a:stretch>
        </p:blipFill>
        <p:spPr>
          <a:xfrm>
            <a:off x="540001" y="1411183"/>
            <a:ext cx="7318664" cy="2720869"/>
          </a:xfrm>
          <a:prstGeom prst="rect">
            <a:avLst/>
          </a:prstGeom>
        </p:spPr>
      </p:pic>
      <p:sp>
        <p:nvSpPr>
          <p:cNvPr id="6" name="Rectangle: Rounded Corners 5">
            <a:extLst>
              <a:ext uri="{FF2B5EF4-FFF2-40B4-BE49-F238E27FC236}">
                <a16:creationId xmlns:a16="http://schemas.microsoft.com/office/drawing/2014/main" id="{15B5A615-BF14-49D6-70FC-E5F12C105CD5}"/>
              </a:ext>
            </a:extLst>
          </p:cNvPr>
          <p:cNvSpPr/>
          <p:nvPr/>
        </p:nvSpPr>
        <p:spPr>
          <a:xfrm>
            <a:off x="609146" y="3003209"/>
            <a:ext cx="12196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62263B7-D1BB-2454-829D-2562A413B9C9}"/>
              </a:ext>
            </a:extLst>
          </p:cNvPr>
          <p:cNvSpPr/>
          <p:nvPr/>
        </p:nvSpPr>
        <p:spPr>
          <a:xfrm>
            <a:off x="4594549" y="3576866"/>
            <a:ext cx="1288665"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365818B8-AF89-C2AC-C504-B5D56DD8B47B}"/>
              </a:ext>
            </a:extLst>
          </p:cNvPr>
          <p:cNvCxnSpPr>
            <a:cxnSpLocks/>
            <a:endCxn id="7" idx="1"/>
          </p:cNvCxnSpPr>
          <p:nvPr/>
        </p:nvCxnSpPr>
        <p:spPr>
          <a:xfrm>
            <a:off x="1828800" y="3140425"/>
            <a:ext cx="2765749" cy="579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150F93D-9C56-B7A6-B541-E445DE0422B5}"/>
              </a:ext>
            </a:extLst>
          </p:cNvPr>
          <p:cNvPicPr>
            <a:picLocks noChangeAspect="1"/>
          </p:cNvPicPr>
          <p:nvPr/>
        </p:nvPicPr>
        <p:blipFill>
          <a:blip r:embed="rId4"/>
          <a:stretch>
            <a:fillRect/>
          </a:stretch>
        </p:blipFill>
        <p:spPr>
          <a:xfrm>
            <a:off x="9231758" y="3771589"/>
            <a:ext cx="1991003" cy="190527"/>
          </a:xfrm>
          <a:prstGeom prst="rect">
            <a:avLst/>
          </a:prstGeom>
        </p:spPr>
      </p:pic>
      <p:cxnSp>
        <p:nvCxnSpPr>
          <p:cNvPr id="12" name="Straight Arrow Connector 11">
            <a:extLst>
              <a:ext uri="{FF2B5EF4-FFF2-40B4-BE49-F238E27FC236}">
                <a16:creationId xmlns:a16="http://schemas.microsoft.com/office/drawing/2014/main" id="{7521EEA4-AD26-1915-D298-6239995B7963}"/>
              </a:ext>
            </a:extLst>
          </p:cNvPr>
          <p:cNvCxnSpPr>
            <a:cxnSpLocks/>
            <a:endCxn id="11" idx="1"/>
          </p:cNvCxnSpPr>
          <p:nvPr/>
        </p:nvCxnSpPr>
        <p:spPr>
          <a:xfrm>
            <a:off x="5873432" y="3684576"/>
            <a:ext cx="3358326" cy="182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42BD7F3-BD93-1419-9492-6460A61C68F2}"/>
              </a:ext>
            </a:extLst>
          </p:cNvPr>
          <p:cNvSpPr txBox="1"/>
          <p:nvPr/>
        </p:nvSpPr>
        <p:spPr>
          <a:xfrm>
            <a:off x="0" y="988637"/>
            <a:ext cx="6112042" cy="368691"/>
          </a:xfrm>
          <a:prstGeom prst="rect">
            <a:avLst/>
          </a:prstGeom>
          <a:noFill/>
        </p:spPr>
        <p:txBody>
          <a:bodyPr wrap="square">
            <a:spAutoFit/>
          </a:bodyPr>
          <a:lstStyle/>
          <a:p>
            <a:pPr lvl="1">
              <a:lnSpc>
                <a:spcPct val="110000"/>
              </a:lnSpc>
            </a:pPr>
            <a:r>
              <a:rPr lang="nb-NO" sz="1800" dirty="0" err="1">
                <a:hlinkClick r:id="rId5"/>
              </a:rPr>
              <a:t>https</a:t>
            </a:r>
            <a:r>
              <a:rPr lang="nb-NO" sz="1800" dirty="0">
                <a:hlinkClick r:id="rId5"/>
              </a:rPr>
              <a:t>://</a:t>
            </a:r>
            <a:r>
              <a:rPr lang="nb-NO" sz="1800" dirty="0" err="1">
                <a:hlinkClick r:id="rId5"/>
              </a:rPr>
              <a:t>virtualbox.org</a:t>
            </a:r>
            <a:r>
              <a:rPr lang="nb-NO" sz="1800" dirty="0">
                <a:hlinkClick r:id="rId5"/>
              </a:rPr>
              <a:t>/</a:t>
            </a:r>
            <a:endParaRPr lang="nb-NO" sz="1800" dirty="0"/>
          </a:p>
        </p:txBody>
      </p:sp>
    </p:spTree>
    <p:extLst>
      <p:ext uri="{BB962C8B-B14F-4D97-AF65-F5344CB8AC3E}">
        <p14:creationId xmlns:p14="http://schemas.microsoft.com/office/powerpoint/2010/main" val="111559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03420"/>
            <a:ext cx="11109600" cy="5344980"/>
          </a:xfrm>
        </p:spPr>
        <p:txBody>
          <a:bodyPr>
            <a:normAutofit/>
          </a:bodyPr>
          <a:lstStyle/>
          <a:p>
            <a:pPr>
              <a:lnSpc>
                <a:spcPct val="110000"/>
              </a:lnSpc>
            </a:pPr>
            <a:r>
              <a:rPr lang="nb-NO" sz="1400" dirty="0"/>
              <a:t>Here is a general </a:t>
            </a:r>
            <a:r>
              <a:rPr lang="nb-NO" sz="1400" dirty="0" err="1"/>
              <a:t>overview</a:t>
            </a:r>
            <a:r>
              <a:rPr lang="nb-NO" sz="1400" dirty="0"/>
              <a:t> </a:t>
            </a:r>
            <a:r>
              <a:rPr lang="nb-NO" sz="1400" dirty="0" err="1"/>
              <a:t>of</a:t>
            </a:r>
            <a:r>
              <a:rPr lang="nb-NO" sz="1400" dirty="0"/>
              <a:t> different modes </a:t>
            </a:r>
            <a:r>
              <a:rPr lang="nb-NO" sz="1400" dirty="0" err="1"/>
              <a:t>of</a:t>
            </a:r>
            <a:r>
              <a:rPr lang="nb-NO" sz="1400" dirty="0"/>
              <a:t> </a:t>
            </a:r>
            <a:r>
              <a:rPr lang="nb-NO" sz="1400" dirty="0" err="1"/>
              <a:t>networking</a:t>
            </a:r>
            <a:endParaRPr lang="nb-NO" sz="1400" dirty="0"/>
          </a:p>
          <a:p>
            <a:pPr>
              <a:lnSpc>
                <a:spcPct val="110000"/>
              </a:lnSpc>
            </a:pPr>
            <a:r>
              <a:rPr lang="nb-NO" sz="1400" b="1" dirty="0" err="1"/>
              <a:t>Bridged</a:t>
            </a:r>
            <a:r>
              <a:rPr lang="nb-NO" sz="1400" b="1" dirty="0"/>
              <a:t> Adapter (used in </a:t>
            </a:r>
            <a:r>
              <a:rPr lang="nb-NO" sz="1400" b="1" dirty="0" err="1"/>
              <a:t>this</a:t>
            </a:r>
            <a:r>
              <a:rPr lang="nb-NO" sz="1400" b="1" dirty="0"/>
              <a:t> lab)</a:t>
            </a:r>
          </a:p>
          <a:p>
            <a:pPr lvl="1">
              <a:lnSpc>
                <a:spcPct val="110000"/>
              </a:lnSpc>
            </a:pPr>
            <a:r>
              <a:rPr lang="nb-NO" sz="1200" dirty="0" err="1"/>
              <a:t>Each</a:t>
            </a:r>
            <a:r>
              <a:rPr lang="nb-NO" sz="1200" dirty="0"/>
              <a:t> VM </a:t>
            </a:r>
            <a:r>
              <a:rPr lang="nb-NO" sz="1200" dirty="0" err="1"/>
              <a:t>gets</a:t>
            </a:r>
            <a:r>
              <a:rPr lang="nb-NO" sz="1200" dirty="0"/>
              <a:t> an IP </a:t>
            </a:r>
            <a:r>
              <a:rPr lang="nb-NO" sz="1200" dirty="0" err="1"/>
              <a:t>alongside</a:t>
            </a:r>
            <a:r>
              <a:rPr lang="nb-NO" sz="1200" dirty="0"/>
              <a:t> </a:t>
            </a:r>
            <a:r>
              <a:rPr lang="nb-NO" sz="1200" dirty="0" err="1"/>
              <a:t>your</a:t>
            </a:r>
            <a:r>
              <a:rPr lang="nb-NO" sz="1200" dirty="0"/>
              <a:t> host, </a:t>
            </a:r>
            <a:r>
              <a:rPr lang="nb-NO" sz="1200" dirty="0" err="1"/>
              <a:t>directly</a:t>
            </a:r>
            <a:r>
              <a:rPr lang="nb-NO" sz="1200" dirty="0"/>
              <a:t> </a:t>
            </a:r>
            <a:r>
              <a:rPr lang="nb-NO" sz="1200" dirty="0" err="1"/>
              <a:t>on</a:t>
            </a:r>
            <a:r>
              <a:rPr lang="nb-NO" sz="1200" dirty="0"/>
              <a:t> </a:t>
            </a:r>
            <a:r>
              <a:rPr lang="nb-NO" sz="1200" dirty="0" err="1"/>
              <a:t>the</a:t>
            </a:r>
            <a:r>
              <a:rPr lang="nb-NO" sz="1200" dirty="0"/>
              <a:t> </a:t>
            </a:r>
            <a:r>
              <a:rPr lang="nb-NO" sz="1200" dirty="0" err="1"/>
              <a:t>network</a:t>
            </a:r>
            <a:endParaRPr lang="nb-NO" sz="1200" dirty="0"/>
          </a:p>
          <a:p>
            <a:pPr lvl="1">
              <a:lnSpc>
                <a:spcPct val="110000"/>
              </a:lnSpc>
            </a:pPr>
            <a:r>
              <a:rPr lang="nb-NO" sz="1200" dirty="0" err="1"/>
              <a:t>Switchports</a:t>
            </a:r>
            <a:r>
              <a:rPr lang="nb-NO" sz="1200" dirty="0"/>
              <a:t> must </a:t>
            </a:r>
            <a:r>
              <a:rPr lang="nb-NO" sz="1200" dirty="0" err="1"/>
              <a:t>accept</a:t>
            </a:r>
            <a:r>
              <a:rPr lang="nb-NO" sz="1200" dirty="0"/>
              <a:t> multiple </a:t>
            </a:r>
            <a:r>
              <a:rPr lang="nb-NO" sz="1200" dirty="0" err="1"/>
              <a:t>mac</a:t>
            </a:r>
            <a:r>
              <a:rPr lang="nb-NO" sz="1200" dirty="0"/>
              <a:t> </a:t>
            </a:r>
            <a:r>
              <a:rPr lang="nb-NO" sz="1200" dirty="0" err="1"/>
              <a:t>addresses</a:t>
            </a:r>
            <a:r>
              <a:rPr lang="nb-NO" sz="1200" dirty="0"/>
              <a:t> from </a:t>
            </a:r>
            <a:r>
              <a:rPr lang="nb-NO" sz="1200" dirty="0" err="1"/>
              <a:t>each</a:t>
            </a:r>
            <a:r>
              <a:rPr lang="nb-NO" sz="1200" dirty="0"/>
              <a:t> host</a:t>
            </a:r>
          </a:p>
          <a:p>
            <a:pPr lvl="1">
              <a:lnSpc>
                <a:spcPct val="110000"/>
              </a:lnSpc>
            </a:pPr>
            <a:r>
              <a:rPr lang="nb-NO" sz="1200" dirty="0"/>
              <a:t>For </a:t>
            </a:r>
            <a:r>
              <a:rPr lang="nb-NO" sz="1200" dirty="0" err="1"/>
              <a:t>APs</a:t>
            </a:r>
            <a:r>
              <a:rPr lang="nb-NO" sz="1200" dirty="0"/>
              <a:t> to </a:t>
            </a:r>
            <a:r>
              <a:rPr lang="nb-NO" sz="1200" dirty="0" err="1"/>
              <a:t>connect</a:t>
            </a:r>
            <a:r>
              <a:rPr lang="nb-NO" sz="1200" dirty="0"/>
              <a:t> to 9800, I </a:t>
            </a:r>
            <a:r>
              <a:rPr lang="nb-NO" sz="1200" dirty="0" err="1"/>
              <a:t>prefer</a:t>
            </a:r>
            <a:r>
              <a:rPr lang="nb-NO" sz="1200" dirty="0"/>
              <a:t> </a:t>
            </a:r>
            <a:r>
              <a:rPr lang="nb-NO" sz="1200" dirty="0" err="1"/>
              <a:t>this</a:t>
            </a:r>
            <a:r>
              <a:rPr lang="nb-NO" sz="1200" dirty="0"/>
              <a:t> </a:t>
            </a:r>
            <a:r>
              <a:rPr lang="nb-NO" sz="1200" dirty="0" err="1"/>
              <a:t>rather</a:t>
            </a:r>
            <a:r>
              <a:rPr lang="nb-NO" sz="1200" dirty="0"/>
              <a:t> </a:t>
            </a:r>
            <a:r>
              <a:rPr lang="nb-NO" sz="1200" dirty="0" err="1"/>
              <a:t>than</a:t>
            </a:r>
            <a:r>
              <a:rPr lang="nb-NO" sz="1200" dirty="0"/>
              <a:t> </a:t>
            </a:r>
            <a:r>
              <a:rPr lang="nb-NO" sz="1200" dirty="0" err="1"/>
              <a:t>NAT'ing</a:t>
            </a:r>
            <a:r>
              <a:rPr lang="nb-NO" sz="1200" dirty="0"/>
              <a:t> </a:t>
            </a:r>
            <a:r>
              <a:rPr lang="nb-NO" sz="1200" dirty="0" err="1"/>
              <a:t>through</a:t>
            </a:r>
            <a:r>
              <a:rPr lang="nb-NO" sz="1200" dirty="0"/>
              <a:t> </a:t>
            </a:r>
            <a:r>
              <a:rPr lang="nb-NO" sz="1200" dirty="0" err="1"/>
              <a:t>your</a:t>
            </a:r>
            <a:r>
              <a:rPr lang="nb-NO" sz="1200" dirty="0"/>
              <a:t> host</a:t>
            </a:r>
          </a:p>
          <a:p>
            <a:pPr lvl="1">
              <a:lnSpc>
                <a:spcPct val="110000"/>
              </a:lnSpc>
            </a:pPr>
            <a:r>
              <a:rPr lang="nb-NO" sz="1200" dirty="0" err="1"/>
              <a:t>Also</a:t>
            </a:r>
            <a:r>
              <a:rPr lang="nb-NO" sz="1200" dirty="0"/>
              <a:t>, for </a:t>
            </a:r>
            <a:r>
              <a:rPr lang="nb-NO" sz="1200" dirty="0" err="1"/>
              <a:t>WLCs</a:t>
            </a:r>
            <a:r>
              <a:rPr lang="nb-NO" sz="1200" dirty="0"/>
              <a:t> to </a:t>
            </a:r>
            <a:r>
              <a:rPr lang="nb-NO" sz="1200" dirty="0" err="1"/>
              <a:t>connect</a:t>
            </a:r>
            <a:r>
              <a:rPr lang="nb-NO" sz="1200" dirty="0"/>
              <a:t> to </a:t>
            </a:r>
            <a:r>
              <a:rPr lang="nb-NO" sz="1200" dirty="0" err="1"/>
              <a:t>Ubuntu</a:t>
            </a:r>
            <a:r>
              <a:rPr lang="nb-NO" sz="1200" dirty="0"/>
              <a:t> (for </a:t>
            </a:r>
            <a:r>
              <a:rPr lang="nb-NO" sz="1200" dirty="0" err="1"/>
              <a:t>telemetry</a:t>
            </a:r>
            <a:r>
              <a:rPr lang="nb-NO" sz="1200" dirty="0"/>
              <a:t>), I </a:t>
            </a:r>
            <a:r>
              <a:rPr lang="nb-NO" sz="1200" dirty="0" err="1"/>
              <a:t>also</a:t>
            </a:r>
            <a:r>
              <a:rPr lang="nb-NO" sz="1200" dirty="0"/>
              <a:t> </a:t>
            </a:r>
            <a:r>
              <a:rPr lang="nb-NO" sz="1200" dirty="0" err="1"/>
              <a:t>prefer</a:t>
            </a:r>
            <a:r>
              <a:rPr lang="nb-NO" sz="1200" dirty="0"/>
              <a:t> </a:t>
            </a:r>
            <a:r>
              <a:rPr lang="nb-NO" sz="1200" dirty="0" err="1"/>
              <a:t>this</a:t>
            </a:r>
            <a:r>
              <a:rPr lang="nb-NO" sz="1200" dirty="0"/>
              <a:t> over </a:t>
            </a:r>
            <a:r>
              <a:rPr lang="nb-NO" sz="1200" dirty="0" err="1"/>
              <a:t>NAT'ing</a:t>
            </a:r>
            <a:endParaRPr lang="nb-NO" sz="1200" dirty="0"/>
          </a:p>
          <a:p>
            <a:pPr>
              <a:lnSpc>
                <a:spcPct val="110000"/>
              </a:lnSpc>
            </a:pPr>
            <a:r>
              <a:rPr lang="nb-NO" sz="1400" dirty="0"/>
              <a:t>NAT Network (not </a:t>
            </a:r>
            <a:r>
              <a:rPr lang="nb-NO" sz="1400" dirty="0" err="1"/>
              <a:t>covered</a:t>
            </a:r>
            <a:r>
              <a:rPr lang="nb-NO" sz="1400" dirty="0"/>
              <a:t> in </a:t>
            </a:r>
            <a:r>
              <a:rPr lang="nb-NO" sz="1400" dirty="0" err="1"/>
              <a:t>this</a:t>
            </a:r>
            <a:r>
              <a:rPr lang="nb-NO" sz="1400" dirty="0"/>
              <a:t> lab)</a:t>
            </a:r>
          </a:p>
          <a:p>
            <a:pPr lvl="1">
              <a:lnSpc>
                <a:spcPct val="110000"/>
              </a:lnSpc>
            </a:pPr>
            <a:r>
              <a:rPr lang="nb-NO" sz="1200" dirty="0"/>
              <a:t>Host IP is </a:t>
            </a:r>
            <a:r>
              <a:rPr lang="nb-NO" sz="1200" dirty="0" err="1"/>
              <a:t>shared</a:t>
            </a:r>
            <a:r>
              <a:rPr lang="nb-NO" sz="1200" dirty="0"/>
              <a:t> as </a:t>
            </a:r>
            <a:r>
              <a:rPr lang="nb-NO" sz="1200" dirty="0" err="1"/>
              <a:t>outside</a:t>
            </a:r>
            <a:r>
              <a:rPr lang="nb-NO" sz="1200" dirty="0"/>
              <a:t> IP</a:t>
            </a:r>
          </a:p>
          <a:p>
            <a:pPr lvl="1">
              <a:lnSpc>
                <a:spcPct val="110000"/>
              </a:lnSpc>
            </a:pPr>
            <a:r>
              <a:rPr lang="nb-NO" sz="1200" dirty="0"/>
              <a:t>VMs </a:t>
            </a:r>
            <a:r>
              <a:rPr lang="nb-NO" sz="1200" dirty="0" err="1"/>
              <a:t>get</a:t>
            </a:r>
            <a:r>
              <a:rPr lang="nb-NO" sz="1200" dirty="0"/>
              <a:t> IP </a:t>
            </a:r>
            <a:r>
              <a:rPr lang="nb-NO" sz="1200" dirty="0" err="1"/>
              <a:t>addresses</a:t>
            </a:r>
            <a:r>
              <a:rPr lang="nb-NO" sz="1200" dirty="0"/>
              <a:t> </a:t>
            </a:r>
            <a:r>
              <a:rPr lang="nb-NO" sz="1200" dirty="0" err="1"/>
              <a:t>on</a:t>
            </a:r>
            <a:r>
              <a:rPr lang="nb-NO" sz="1200" dirty="0"/>
              <a:t> a </a:t>
            </a:r>
            <a:r>
              <a:rPr lang="nb-NO" sz="1200" dirty="0" err="1"/>
              <a:t>NAT’ed</a:t>
            </a:r>
            <a:r>
              <a:rPr lang="nb-NO" sz="1200" dirty="0"/>
              <a:t> </a:t>
            </a:r>
            <a:r>
              <a:rPr lang="nb-NO" sz="1200" dirty="0" err="1"/>
              <a:t>network</a:t>
            </a:r>
            <a:r>
              <a:rPr lang="nb-NO" sz="1200" dirty="0"/>
              <a:t> pool</a:t>
            </a:r>
          </a:p>
          <a:p>
            <a:pPr lvl="1">
              <a:lnSpc>
                <a:spcPct val="110000"/>
              </a:lnSpc>
            </a:pPr>
            <a:r>
              <a:rPr lang="nb-NO" sz="1200" dirty="0"/>
              <a:t>NAT Network is </a:t>
            </a:r>
            <a:r>
              <a:rPr lang="nb-NO" sz="1200" dirty="0" err="1"/>
              <a:t>created</a:t>
            </a:r>
            <a:r>
              <a:rPr lang="nb-NO" sz="1200" dirty="0"/>
              <a:t> under File -&gt; Tools -&gt; Network Manager -&gt; NAT Networks</a:t>
            </a:r>
          </a:p>
          <a:p>
            <a:pPr lvl="1">
              <a:lnSpc>
                <a:spcPct val="110000"/>
              </a:lnSpc>
            </a:pPr>
            <a:r>
              <a:rPr lang="nb-NO" sz="1200" dirty="0" err="1"/>
              <a:t>You</a:t>
            </a:r>
            <a:r>
              <a:rPr lang="nb-NO" sz="1200" dirty="0"/>
              <a:t> must </a:t>
            </a:r>
            <a:r>
              <a:rPr lang="nb-NO" sz="1200" dirty="0" err="1"/>
              <a:t>create</a:t>
            </a:r>
            <a:r>
              <a:rPr lang="nb-NO" sz="1200" dirty="0"/>
              <a:t> Port </a:t>
            </a:r>
            <a:r>
              <a:rPr lang="nb-NO" sz="1200" dirty="0" err="1"/>
              <a:t>Forwarding</a:t>
            </a:r>
            <a:r>
              <a:rPr lang="nb-NO" sz="1200" dirty="0"/>
              <a:t> </a:t>
            </a:r>
            <a:r>
              <a:rPr lang="nb-NO" sz="1200" dirty="0" err="1"/>
              <a:t>rules</a:t>
            </a:r>
            <a:r>
              <a:rPr lang="nb-NO" sz="1200" dirty="0"/>
              <a:t> (in </a:t>
            </a:r>
            <a:r>
              <a:rPr lang="nb-NO" sz="1200" dirty="0" err="1"/>
              <a:t>the</a:t>
            </a:r>
            <a:r>
              <a:rPr lang="nb-NO" sz="1200" dirty="0"/>
              <a:t> NAT Networks </a:t>
            </a:r>
            <a:r>
              <a:rPr lang="nb-NO" sz="1200" dirty="0" err="1"/>
              <a:t>config</a:t>
            </a:r>
            <a:r>
              <a:rPr lang="nb-NO" sz="1200" dirty="0"/>
              <a:t>) to </a:t>
            </a:r>
            <a:r>
              <a:rPr lang="nb-NO" sz="1200" dirty="0" err="1"/>
              <a:t>allow</a:t>
            </a:r>
            <a:r>
              <a:rPr lang="nb-NO" sz="1200" dirty="0"/>
              <a:t> </a:t>
            </a:r>
            <a:r>
              <a:rPr lang="nb-NO" sz="1200" dirty="0" err="1"/>
              <a:t>traffic</a:t>
            </a:r>
            <a:r>
              <a:rPr lang="nb-NO" sz="1200" dirty="0"/>
              <a:t> from host to </a:t>
            </a:r>
            <a:r>
              <a:rPr lang="nb-NO" sz="1200" dirty="0" err="1"/>
              <a:t>guest</a:t>
            </a:r>
            <a:r>
              <a:rPr lang="nb-NO" sz="1200" dirty="0"/>
              <a:t> VMs</a:t>
            </a:r>
          </a:p>
          <a:p>
            <a:pPr>
              <a:lnSpc>
                <a:spcPct val="110000"/>
              </a:lnSpc>
            </a:pPr>
            <a:r>
              <a:rPr lang="nb-NO" sz="1400" dirty="0"/>
              <a:t>NAT (not </a:t>
            </a:r>
            <a:r>
              <a:rPr lang="nb-NO" sz="1400" dirty="0" err="1"/>
              <a:t>covered</a:t>
            </a:r>
            <a:r>
              <a:rPr lang="nb-NO" sz="1400" dirty="0"/>
              <a:t> in </a:t>
            </a:r>
            <a:r>
              <a:rPr lang="nb-NO" sz="1400" dirty="0" err="1"/>
              <a:t>this</a:t>
            </a:r>
            <a:r>
              <a:rPr lang="nb-NO" sz="1400" dirty="0"/>
              <a:t> lab)</a:t>
            </a:r>
          </a:p>
          <a:p>
            <a:pPr lvl="1">
              <a:lnSpc>
                <a:spcPct val="110000"/>
              </a:lnSpc>
            </a:pPr>
            <a:r>
              <a:rPr lang="nb-NO" sz="1200" dirty="0"/>
              <a:t>Host IP is </a:t>
            </a:r>
            <a:r>
              <a:rPr lang="nb-NO" sz="1200" dirty="0" err="1"/>
              <a:t>shared</a:t>
            </a:r>
            <a:r>
              <a:rPr lang="nb-NO" sz="1200" dirty="0"/>
              <a:t> as </a:t>
            </a:r>
            <a:r>
              <a:rPr lang="nb-NO" sz="1200" dirty="0" err="1"/>
              <a:t>outside</a:t>
            </a:r>
            <a:r>
              <a:rPr lang="nb-NO" sz="1200" dirty="0"/>
              <a:t> IP</a:t>
            </a:r>
          </a:p>
          <a:p>
            <a:pPr lvl="1">
              <a:lnSpc>
                <a:spcPct val="110000"/>
              </a:lnSpc>
            </a:pPr>
            <a:r>
              <a:rPr lang="nb-NO" sz="1200" dirty="0"/>
              <a:t>VM </a:t>
            </a:r>
            <a:r>
              <a:rPr lang="nb-NO" sz="1200" dirty="0" err="1"/>
              <a:t>can</a:t>
            </a:r>
            <a:r>
              <a:rPr lang="nb-NO" sz="1200" dirty="0"/>
              <a:t> </a:t>
            </a:r>
            <a:r>
              <a:rPr lang="nb-NO" sz="1200" dirty="0" err="1"/>
              <a:t>only</a:t>
            </a:r>
            <a:r>
              <a:rPr lang="nb-NO" sz="1200" dirty="0"/>
              <a:t> </a:t>
            </a:r>
            <a:r>
              <a:rPr lang="nb-NO" sz="1200" dirty="0" err="1"/>
              <a:t>reach</a:t>
            </a:r>
            <a:r>
              <a:rPr lang="nb-NO" sz="1200" dirty="0"/>
              <a:t> </a:t>
            </a:r>
            <a:r>
              <a:rPr lang="nb-NO" sz="1200" dirty="0" err="1"/>
              <a:t>internet</a:t>
            </a:r>
            <a:r>
              <a:rPr lang="nb-NO" sz="1200" dirty="0"/>
              <a:t>, not </a:t>
            </a:r>
            <a:r>
              <a:rPr lang="nb-NO" sz="1200" dirty="0" err="1"/>
              <a:t>the</a:t>
            </a:r>
            <a:r>
              <a:rPr lang="nb-NO" sz="1200" dirty="0"/>
              <a:t> </a:t>
            </a:r>
            <a:r>
              <a:rPr lang="nb-NO" sz="1200" dirty="0" err="1"/>
              <a:t>other</a:t>
            </a:r>
            <a:r>
              <a:rPr lang="nb-NO" sz="1200" dirty="0"/>
              <a:t> VMs</a:t>
            </a:r>
          </a:p>
          <a:p>
            <a:pPr lvl="1">
              <a:lnSpc>
                <a:spcPct val="110000"/>
              </a:lnSpc>
            </a:pPr>
            <a:r>
              <a:rPr lang="nb-NO" sz="1200" dirty="0"/>
              <a:t>Host and </a:t>
            </a:r>
            <a:r>
              <a:rPr lang="nb-NO" sz="1200" dirty="0" err="1"/>
              <a:t>guest</a:t>
            </a:r>
            <a:r>
              <a:rPr lang="nb-NO" sz="1200" dirty="0"/>
              <a:t> </a:t>
            </a:r>
            <a:r>
              <a:rPr lang="nb-NO" sz="1200" dirty="0" err="1"/>
              <a:t>can</a:t>
            </a:r>
            <a:r>
              <a:rPr lang="nb-NO" sz="1200" dirty="0"/>
              <a:t> not </a:t>
            </a:r>
            <a:r>
              <a:rPr lang="nb-NO" sz="1200" dirty="0" err="1"/>
              <a:t>reach</a:t>
            </a:r>
            <a:r>
              <a:rPr lang="nb-NO" sz="1200" dirty="0"/>
              <a:t> </a:t>
            </a:r>
            <a:r>
              <a:rPr lang="nb-NO" sz="1200" dirty="0" err="1"/>
              <a:t>each</a:t>
            </a:r>
            <a:r>
              <a:rPr lang="nb-NO" sz="1200" dirty="0"/>
              <a:t> </a:t>
            </a:r>
            <a:r>
              <a:rPr lang="nb-NO" sz="1200" dirty="0" err="1"/>
              <a:t>other</a:t>
            </a:r>
            <a:r>
              <a:rPr lang="nb-NO" sz="1200" dirty="0"/>
              <a:t> </a:t>
            </a:r>
            <a:r>
              <a:rPr lang="nb-NO" sz="1200" dirty="0" err="1"/>
              <a:t>on</a:t>
            </a:r>
            <a:r>
              <a:rPr lang="nb-NO" sz="1200" dirty="0"/>
              <a:t> IP, </a:t>
            </a:r>
            <a:r>
              <a:rPr lang="nb-NO" sz="1200" dirty="0" err="1"/>
              <a:t>only</a:t>
            </a:r>
            <a:r>
              <a:rPr lang="nb-NO" sz="1200" dirty="0"/>
              <a:t> </a:t>
            </a:r>
            <a:r>
              <a:rPr lang="nb-NO" sz="1200" dirty="0" err="1"/>
              <a:t>the</a:t>
            </a:r>
            <a:r>
              <a:rPr lang="nb-NO" sz="1200" dirty="0"/>
              <a:t> </a:t>
            </a:r>
            <a:r>
              <a:rPr lang="nb-NO" sz="1200" dirty="0" err="1"/>
              <a:t>VirtualBox</a:t>
            </a:r>
            <a:r>
              <a:rPr lang="nb-NO" sz="1200" dirty="0"/>
              <a:t> </a:t>
            </a:r>
            <a:r>
              <a:rPr lang="nb-NO" sz="1200" dirty="0" err="1"/>
              <a:t>console</a:t>
            </a:r>
            <a:endParaRPr lang="nb-NO" sz="12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VM</a:t>
            </a:r>
            <a:r>
              <a:rPr lang="en-GB"/>
              <a:t> Networking</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#1b: VirtualBox</a:t>
            </a:r>
          </a:p>
        </p:txBody>
      </p:sp>
    </p:spTree>
    <p:extLst>
      <p:ext uri="{BB962C8B-B14F-4D97-AF65-F5344CB8AC3E}">
        <p14:creationId xmlns:p14="http://schemas.microsoft.com/office/powerpoint/2010/main" val="24838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7"/>
              </a:rPr>
              <a:t>https://</a:t>
            </a:r>
            <a:r>
              <a:rPr lang="en-US" sz="1400" dirty="0" err="1">
                <a:hlinkClick r:id="rId7"/>
              </a:rPr>
              <a:t>github.com</a:t>
            </a:r>
            <a:r>
              <a:rPr lang="en-US" sz="1400" dirty="0">
                <a:hlinkClick r:id="rId7"/>
              </a:rPr>
              <a:t>/</a:t>
            </a:r>
            <a:r>
              <a:rPr lang="en-US" sz="1400" dirty="0" err="1">
                <a:hlinkClick r:id="rId7"/>
              </a:rPr>
              <a:t>CiscoDevNet</a:t>
            </a:r>
            <a:r>
              <a:rPr lang="en-US" sz="1400" dirty="0">
                <a:hlinkClick r:id="rId7"/>
              </a:rPr>
              <a:t>/</a:t>
            </a:r>
            <a:r>
              <a:rPr lang="en-US" sz="1400" dirty="0" err="1">
                <a:hlinkClick r:id="rId7"/>
              </a:rPr>
              <a:t>yangsuite</a:t>
            </a:r>
            <a:r>
              <a:rPr lang="en-US" sz="1400" dirty="0">
                <a:hlinkClick r:id="rId7"/>
              </a:rPr>
              <a:t>/</a:t>
            </a:r>
            <a:endParaRPr lang="en-US" sz="1400" dirty="0"/>
          </a:p>
          <a:p>
            <a:pPr algn="l"/>
            <a:r>
              <a:rPr lang="en-US" sz="1400" dirty="0">
                <a:hlinkClick r:id="rId8"/>
              </a:rPr>
              <a:t>https://</a:t>
            </a:r>
            <a:r>
              <a:rPr lang="en-US" sz="1400" dirty="0" err="1">
                <a:hlinkClick r:id="rId8"/>
              </a:rPr>
              <a:t>postman.com</a:t>
            </a:r>
            <a:endParaRPr lang="en-US" sz="1400" dirty="0"/>
          </a:p>
          <a:p>
            <a:pPr algn="l"/>
            <a:r>
              <a:rPr lang="en-US" sz="1400" dirty="0">
                <a:hlinkClick r:id="rId9"/>
              </a:rPr>
              <a:t>https://</a:t>
            </a:r>
            <a:r>
              <a:rPr lang="en-US" sz="1400" dirty="0" err="1">
                <a:hlinkClick r:id="rId9"/>
              </a:rPr>
              <a:t>docs.ansible.com</a:t>
            </a:r>
            <a:r>
              <a:rPr lang="en-US" sz="1400" dirty="0">
                <a:hlinkClick r:id="rId9"/>
              </a:rPr>
              <a:t>/ansible/latest/collections/cisco/</a:t>
            </a:r>
            <a:r>
              <a:rPr lang="en-US" sz="1400" dirty="0" err="1">
                <a:hlinkClick r:id="rId9"/>
              </a:rPr>
              <a:t>ios</a:t>
            </a:r>
            <a:r>
              <a:rPr lang="en-US" sz="1400" dirty="0">
                <a:hlinkClick r:id="rId9"/>
              </a:rPr>
              <a:t>/</a:t>
            </a:r>
            <a:r>
              <a:rPr lang="en-US" sz="1400" dirty="0" err="1">
                <a:hlinkClick r:id="rId9"/>
              </a:rPr>
              <a:t>ios_facts_module.html</a:t>
            </a:r>
            <a:endParaRPr lang="en-US" sz="1400" dirty="0"/>
          </a:p>
          <a:p>
            <a:pPr algn="l"/>
            <a:r>
              <a:rPr lang="en-US" sz="1400" dirty="0">
                <a:hlinkClick r:id="rId10"/>
              </a:rPr>
              <a:t>https://</a:t>
            </a:r>
            <a:r>
              <a:rPr lang="en-US" sz="1400" dirty="0" err="1">
                <a:hlinkClick r:id="rId10"/>
              </a:rPr>
              <a:t>www.wifireference.com</a:t>
            </a:r>
            <a:r>
              <a:rPr lang="en-US" sz="1400" dirty="0">
                <a:hlinkClick r:id="rId10"/>
              </a:rPr>
              <a:t>/2020/01/14/viewing-network-telemetry-from-the-catalyst-9800-with-</a:t>
            </a:r>
            <a:r>
              <a:rPr lang="en-US" sz="1400" dirty="0" err="1">
                <a:hlinkClick r:id="rId10"/>
              </a:rPr>
              <a:t>grafana</a:t>
            </a:r>
            <a:r>
              <a:rPr lang="en-US" sz="1400" dirty="0">
                <a:hlinkClick r:id="rId10"/>
              </a:rPr>
              <a:t>/</a:t>
            </a:r>
            <a:endParaRPr lang="en-US" sz="1400" dirty="0"/>
          </a:p>
          <a:p>
            <a:pPr algn="l"/>
            <a:r>
              <a:rPr lang="en-US" sz="1400" dirty="0">
                <a:hlinkClick r:id="rId11"/>
              </a:rPr>
              <a:t>https://</a:t>
            </a:r>
            <a:r>
              <a:rPr lang="en-US" sz="1400" dirty="0" err="1">
                <a:hlinkClick r:id="rId11"/>
              </a:rPr>
              <a:t>grafana.com</a:t>
            </a:r>
            <a:r>
              <a:rPr lang="en-US" sz="1400" dirty="0">
                <a:hlinkClick r:id="rId11"/>
              </a:rPr>
              <a:t>/</a:t>
            </a:r>
            <a:r>
              <a:rPr lang="en-US" sz="1400" dirty="0" err="1">
                <a:hlinkClick r:id="rId11"/>
              </a:rPr>
              <a:t>grafana</a:t>
            </a:r>
            <a:r>
              <a:rPr lang="en-US" sz="1400" dirty="0">
                <a:hlinkClick r:id="rId11"/>
              </a:rPr>
              <a:t>/dashboards/13462-device-health-monitoring/</a:t>
            </a:r>
            <a:endParaRPr lang="en-US" sz="1400" dirty="0"/>
          </a:p>
          <a:p>
            <a:pPr algn="l"/>
            <a:r>
              <a:rPr lang="nb-NO" sz="1400" dirty="0" err="1">
                <a:hlinkClick r:id="rId12"/>
              </a:rPr>
              <a:t>https</a:t>
            </a:r>
            <a:r>
              <a:rPr lang="nb-NO" sz="1400" dirty="0">
                <a:hlinkClick r:id="rId12"/>
              </a:rPr>
              <a:t>://</a:t>
            </a:r>
            <a:r>
              <a:rPr lang="nb-NO" sz="1400" dirty="0" err="1">
                <a:hlinkClick r:id="rId12"/>
              </a:rPr>
              <a:t>grafana.com</a:t>
            </a:r>
            <a:r>
              <a:rPr lang="nb-NO" sz="1400" dirty="0">
                <a:hlinkClick r:id="rId12"/>
              </a:rPr>
              <a:t>/</a:t>
            </a:r>
            <a:r>
              <a:rPr lang="nb-NO" sz="1400" dirty="0" err="1">
                <a:hlinkClick r:id="rId12"/>
              </a:rPr>
              <a:t>grafana</a:t>
            </a:r>
            <a:r>
              <a:rPr lang="nb-NO" sz="1400" dirty="0">
                <a:hlinkClick r:id="rId12"/>
              </a:rPr>
              <a:t>/</a:t>
            </a:r>
            <a:r>
              <a:rPr lang="nb-NO" sz="1400" dirty="0" err="1">
                <a:hlinkClick r:id="rId12"/>
              </a:rPr>
              <a:t>dashboards</a:t>
            </a:r>
            <a:r>
              <a:rPr lang="nb-NO" sz="1400" dirty="0">
                <a:hlinkClick r:id="rId12"/>
              </a:rPr>
              <a:t>/12468-</a:t>
            </a:r>
            <a:r>
              <a:rPr lang="nb-NO" sz="1400" dirty="0" err="1">
                <a:hlinkClick r:id="rId12"/>
              </a:rPr>
              <a:t>catalyst</a:t>
            </a:r>
            <a:r>
              <a:rPr lang="nb-NO" sz="1400" dirty="0">
                <a:hlinkClick r:id="rId12"/>
              </a:rPr>
              <a:t>-9800-</a:t>
            </a:r>
            <a:r>
              <a:rPr lang="nb-NO" sz="1400" dirty="0" err="1">
                <a:hlinkClick r:id="rId12"/>
              </a:rPr>
              <a:t>client</a:t>
            </a:r>
            <a:r>
              <a:rPr lang="nb-NO" sz="1400" dirty="0">
                <a:hlinkClick r:id="rId12"/>
              </a:rPr>
              <a:t>-stats/</a:t>
            </a:r>
            <a:endParaRPr lang="nb-NO" sz="1400" dirty="0"/>
          </a:p>
          <a:p>
            <a:pPr algn="l"/>
            <a:r>
              <a:rPr lang="en-US" sz="1400" dirty="0">
                <a:hlinkClick r:id="rId13"/>
              </a:rPr>
              <a:t>https://</a:t>
            </a:r>
            <a:r>
              <a:rPr lang="en-US" sz="1400" dirty="0" err="1">
                <a:hlinkClick r:id="rId13"/>
              </a:rPr>
              <a:t>wirelessisfun.wordpress.com</a:t>
            </a:r>
            <a:r>
              <a:rPr lang="en-US" sz="1400" dirty="0">
                <a:hlinkClick r:id="rId13"/>
              </a:rPr>
              <a:t>/2020/12/10/network-telemetry-data-and-grafana-part-1-the-advanced-netconf-explorer/</a:t>
            </a:r>
            <a:endParaRPr lang="nb-NO" sz="1400" dirty="0"/>
          </a:p>
          <a:p>
            <a:pPr algn="l"/>
            <a:r>
              <a:rPr lang="en-US" sz="1400" dirty="0">
                <a:hlinkClick r:id="rId14"/>
              </a:rPr>
              <a:t>https://</a:t>
            </a:r>
            <a:r>
              <a:rPr lang="en-US" sz="1400" dirty="0" err="1">
                <a:hlinkClick r:id="rId14"/>
              </a:rPr>
              <a:t>python.org</a:t>
            </a:r>
            <a:endParaRPr lang="en-US" sz="1400" dirty="0"/>
          </a:p>
          <a:p>
            <a:pPr algn="l"/>
            <a:r>
              <a:rPr lang="en-US" sz="1400" dirty="0">
                <a:hlinkClick r:id="rId15"/>
              </a:rPr>
              <a:t>https://</a:t>
            </a:r>
            <a:r>
              <a:rPr lang="en-US" sz="1400" dirty="0" err="1">
                <a:hlinkClick r:id="rId15"/>
              </a:rPr>
              <a:t>codeium</a:t>
            </a:r>
            <a:r>
              <a:rPr lang="en-US" sz="1400" err="1">
                <a:hlinkClick r:id="rId15"/>
              </a:rPr>
              <a:t>.</a:t>
            </a:r>
            <a:r>
              <a:rPr lang="en-US" sz="1400">
                <a:hlinkClick r:id="rId15"/>
              </a:rPr>
              <a:t>com</a:t>
            </a:r>
            <a:endParaRPr lang="en-US" sz="1400"/>
          </a:p>
          <a:p>
            <a:pPr algn="l"/>
            <a:r>
              <a:rPr lang="en-US" sz="1400">
                <a:hlinkClick r:id="rId16"/>
              </a:rPr>
              <a:t>https://canonical.com/multipass</a:t>
            </a:r>
            <a:endParaRPr lang="en-US" sz="1400"/>
          </a:p>
          <a:p>
            <a:r>
              <a:rPr lang="en-US" sz="1400">
                <a:hlinkClick r:id="rId17"/>
              </a:rPr>
              <a:t>https://blog.apnic.net/</a:t>
            </a:r>
            <a:endParaRPr lang="en-US" sz="1400"/>
          </a:p>
          <a:p>
            <a:pPr algn="l"/>
            <a:endParaRPr lang="en-US" sz="1400"/>
          </a:p>
          <a:p>
            <a:pPr algn="l"/>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937500" cy="5384350"/>
          </a:xfrm>
        </p:spPr>
        <p:txBody>
          <a:bodyPr>
            <a:normAutofit/>
          </a:bodyPr>
          <a:lstStyle/>
          <a:p>
            <a:pPr>
              <a:lnSpc>
                <a:spcPct val="110000"/>
              </a:lnSpc>
            </a:pPr>
            <a:r>
              <a:rPr lang="nb-NO" sz="1600"/>
              <a:t>On Mac we recommend using Canonical Multipass for deploying the Ubuntu Server. It will use qemu as backend. Follow this task to install Multipass and jump to task 2c, for how to install Ubuntu. Qemu should be enabled on Mac as default</a:t>
            </a:r>
          </a:p>
          <a:p>
            <a:pPr>
              <a:lnSpc>
                <a:spcPct val="110000"/>
              </a:lnSpc>
            </a:pPr>
            <a:r>
              <a:rPr lang="nb-NO" sz="1600"/>
              <a:t>Full instructions on how to install Multipass, or to troubleshoot this, is outside the scope of this lab guide. But the tutorial in this link are very good:  </a:t>
            </a:r>
            <a:r>
              <a:rPr lang="nb-NO" sz="1600">
                <a:hlinkClick r:id="rId3"/>
              </a:rPr>
              <a:t>https://canonical.com/multipass/docs/install-multipass</a:t>
            </a:r>
            <a:r>
              <a:rPr lang="nb-NO" sz="1600"/>
              <a:t> </a:t>
            </a:r>
          </a:p>
          <a:p>
            <a:pPr>
              <a:lnSpc>
                <a:spcPct val="110000"/>
              </a:lnSpc>
            </a:pPr>
            <a:r>
              <a:rPr lang="nb-NO" sz="1600"/>
              <a:t>Select "macOS" in the drop down menus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pic>
        <p:nvPicPr>
          <p:cNvPr id="7" name="Picture 6">
            <a:extLst>
              <a:ext uri="{FF2B5EF4-FFF2-40B4-BE49-F238E27FC236}">
                <a16:creationId xmlns:a16="http://schemas.microsoft.com/office/drawing/2014/main" id="{754F115C-2D02-C79E-0CB1-38FCFC864F66}"/>
              </a:ext>
            </a:extLst>
          </p:cNvPr>
          <p:cNvPicPr>
            <a:picLocks noChangeAspect="1"/>
          </p:cNvPicPr>
          <p:nvPr/>
        </p:nvPicPr>
        <p:blipFill>
          <a:blip r:embed="rId4"/>
          <a:stretch>
            <a:fillRect/>
          </a:stretch>
        </p:blipFill>
        <p:spPr>
          <a:xfrm>
            <a:off x="789354" y="3244486"/>
            <a:ext cx="5654431" cy="1292441"/>
          </a:xfrm>
          <a:prstGeom prst="rect">
            <a:avLst/>
          </a:prstGeom>
        </p:spPr>
      </p:pic>
    </p:spTree>
    <p:extLst>
      <p:ext uri="{BB962C8B-B14F-4D97-AF65-F5344CB8AC3E}">
        <p14:creationId xmlns:p14="http://schemas.microsoft.com/office/powerpoint/2010/main" val="28830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9852-9992-7161-4425-8CBA693CC0BF}"/>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241B319-F4E1-3FA8-A84E-7A9C91E310C7}"/>
              </a:ext>
            </a:extLst>
          </p:cNvPr>
          <p:cNvSpPr txBox="1">
            <a:spLocks noGrp="1"/>
          </p:cNvSpPr>
          <p:nvPr>
            <p:ph idx="1"/>
          </p:nvPr>
        </p:nvSpPr>
        <p:spPr>
          <a:xfrm>
            <a:off x="540000" y="972000"/>
            <a:ext cx="10297628" cy="5315477"/>
          </a:xfrm>
        </p:spPr>
        <p:txBody>
          <a:bodyPr>
            <a:noAutofit/>
          </a:bodyPr>
          <a:lstStyle/>
          <a:p>
            <a:pPr>
              <a:lnSpc>
                <a:spcPct val="110000"/>
              </a:lnSpc>
            </a:pPr>
            <a:r>
              <a:rPr lang="nb-NO" sz="1600"/>
              <a:t>Verify that Multipass is installed and working</a:t>
            </a:r>
          </a:p>
          <a:p>
            <a:pPr>
              <a:lnSpc>
                <a:spcPct val="110000"/>
              </a:lnSpc>
            </a:pPr>
            <a:endParaRPr lang="nb-NO" sz="400"/>
          </a:p>
          <a:p>
            <a:pPr>
              <a:lnSpc>
                <a:spcPct val="110000"/>
              </a:lnSpc>
            </a:pPr>
            <a:endParaRPr lang="nb-NO" sz="1600"/>
          </a:p>
          <a:p>
            <a:pPr>
              <a:lnSpc>
                <a:spcPct val="110000"/>
              </a:lnSpc>
            </a:pPr>
            <a:r>
              <a:rPr lang="nb-NO" sz="1600"/>
              <a:t>Once multipass is installed, you can launch an Ubuntu server with this command. You can test this if you want, or you can skip to section 2c where you will install the server to use in the deep dive with some more options like memory, disk, cpu, networking etc</a:t>
            </a:r>
          </a:p>
          <a:p>
            <a:pPr>
              <a:lnSpc>
                <a:spcPct val="110000"/>
              </a:lnSpc>
            </a:pPr>
            <a:endParaRPr lang="nb-NO" sz="1600"/>
          </a:p>
          <a:p>
            <a:pPr>
              <a:lnSpc>
                <a:spcPct val="110000"/>
              </a:lnSpc>
            </a:pPr>
            <a:r>
              <a:rPr lang="nb-NO" sz="1600"/>
              <a:t>To list your servers</a:t>
            </a:r>
          </a:p>
          <a:p>
            <a:pPr>
              <a:lnSpc>
                <a:spcPct val="110000"/>
              </a:lnSpc>
            </a:pPr>
            <a:endParaRPr lang="nb-NO" sz="600"/>
          </a:p>
          <a:p>
            <a:pPr>
              <a:lnSpc>
                <a:spcPct val="110000"/>
              </a:lnSpc>
            </a:pPr>
            <a:endParaRPr lang="nb-NO" sz="1600"/>
          </a:p>
          <a:p>
            <a:pPr>
              <a:lnSpc>
                <a:spcPct val="110000"/>
              </a:lnSpc>
            </a:pPr>
            <a:r>
              <a:rPr lang="nb-NO" sz="1600"/>
              <a:t>Start, connect to shell, stop and delete your servers</a:t>
            </a:r>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E4464436-22C5-F622-1B52-B9AA24B4406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a:extLst>
              <a:ext uri="{FF2B5EF4-FFF2-40B4-BE49-F238E27FC236}">
                <a16:creationId xmlns:a16="http://schemas.microsoft.com/office/drawing/2014/main" id="{7F92D561-07B5-36A1-59C4-2F391D36E24A}"/>
              </a:ext>
            </a:extLst>
          </p:cNvPr>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3BC9069C-B2F5-74C2-9E56-C1A5D40A89D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15C816C8-9BFE-8B8E-A315-D16D82BC7D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sp>
        <p:nvSpPr>
          <p:cNvPr id="2" name="TextBox 1">
            <a:extLst>
              <a:ext uri="{FF2B5EF4-FFF2-40B4-BE49-F238E27FC236}">
                <a16:creationId xmlns:a16="http://schemas.microsoft.com/office/drawing/2014/main" id="{17407E82-4044-D10F-8E7D-0919489AB0BD}"/>
              </a:ext>
            </a:extLst>
          </p:cNvPr>
          <p:cNvSpPr txBox="1"/>
          <p:nvPr/>
        </p:nvSpPr>
        <p:spPr>
          <a:xfrm>
            <a:off x="720000" y="2980006"/>
            <a:ext cx="5692591" cy="440120"/>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launch --name testserver</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Launched: testserver</a:t>
            </a: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22455461-4A88-5A7A-39D4-6501699F0B60}"/>
              </a:ext>
            </a:extLst>
          </p:cNvPr>
          <p:cNvSpPr txBox="1"/>
          <p:nvPr/>
        </p:nvSpPr>
        <p:spPr>
          <a:xfrm>
            <a:off x="720236" y="1467772"/>
            <a:ext cx="5094410"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--version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multipass   1.15.0+mac</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multipassd  1.15.0+mac</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5" name="TextBox 4">
            <a:extLst>
              <a:ext uri="{FF2B5EF4-FFF2-40B4-BE49-F238E27FC236}">
                <a16:creationId xmlns:a16="http://schemas.microsoft.com/office/drawing/2014/main" id="{DC804BEA-9D55-028A-9DF7-E47E12CB1108}"/>
              </a:ext>
            </a:extLst>
          </p:cNvPr>
          <p:cNvSpPr txBox="1"/>
          <p:nvPr/>
        </p:nvSpPr>
        <p:spPr>
          <a:xfrm>
            <a:off x="720000" y="3782385"/>
            <a:ext cx="5692591"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192.168.64.9     Ubuntu 24.04 LTS</a:t>
            </a:r>
          </a:p>
        </p:txBody>
      </p:sp>
      <p:sp>
        <p:nvSpPr>
          <p:cNvPr id="7" name="TextBox 6">
            <a:extLst>
              <a:ext uri="{FF2B5EF4-FFF2-40B4-BE49-F238E27FC236}">
                <a16:creationId xmlns:a16="http://schemas.microsoft.com/office/drawing/2014/main" id="{6A03BB69-C7EA-A17F-2DB6-F4EB19563E00}"/>
              </a:ext>
            </a:extLst>
          </p:cNvPr>
          <p:cNvSpPr txBox="1"/>
          <p:nvPr/>
        </p:nvSpPr>
        <p:spPr>
          <a:xfrm>
            <a:off x="720000" y="4762505"/>
            <a:ext cx="5692591" cy="973343"/>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start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shell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stop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delete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purge</a:t>
            </a:r>
          </a:p>
        </p:txBody>
      </p:sp>
    </p:spTree>
    <p:extLst>
      <p:ext uri="{BB962C8B-B14F-4D97-AF65-F5344CB8AC3E}">
        <p14:creationId xmlns:p14="http://schemas.microsoft.com/office/powerpoint/2010/main" val="244815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9364-36BF-A6C6-E126-3EC52FD37734}"/>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4F1104B9-B353-FAAB-A403-60EDDF2526B0}"/>
              </a:ext>
            </a:extLst>
          </p:cNvPr>
          <p:cNvSpPr txBox="1">
            <a:spLocks noGrp="1"/>
          </p:cNvSpPr>
          <p:nvPr>
            <p:ph idx="1"/>
          </p:nvPr>
        </p:nvSpPr>
        <p:spPr>
          <a:xfrm>
            <a:off x="365760" y="972000"/>
            <a:ext cx="11552702" cy="5315477"/>
          </a:xfrm>
        </p:spPr>
        <p:txBody>
          <a:bodyPr>
            <a:normAutofit/>
          </a:bodyPr>
          <a:lstStyle/>
          <a:p>
            <a:pPr>
              <a:lnSpc>
                <a:spcPct val="110000"/>
              </a:lnSpc>
            </a:pPr>
            <a:r>
              <a:rPr lang="nb-NO" sz="1600"/>
              <a:t>Instruct Multipass to use your wired adapter as bridge adapter. Using wireless adapter with or without bridging is also possible, but for the deep dive lab it will be less room for error if you stick with wired for now</a:t>
            </a:r>
          </a:p>
          <a:p>
            <a:pPr>
              <a:lnSpc>
                <a:spcPct val="110000"/>
              </a:lnSpc>
            </a:pPr>
            <a:endParaRPr lang="nb-NO" sz="2000"/>
          </a:p>
          <a:p>
            <a:pPr>
              <a:lnSpc>
                <a:spcPct val="110000"/>
              </a:lnSpc>
            </a:pPr>
            <a:endParaRPr lang="nb-NO" sz="2000"/>
          </a:p>
          <a:p>
            <a:pPr>
              <a:lnSpc>
                <a:spcPct val="110000"/>
              </a:lnSpc>
            </a:pPr>
            <a:endParaRPr lang="nb-NO" sz="1600"/>
          </a:p>
          <a:p>
            <a:pPr>
              <a:lnSpc>
                <a:spcPct val="110000"/>
              </a:lnSpc>
            </a:pPr>
            <a:r>
              <a:rPr lang="nb-NO" sz="1600"/>
              <a:t>Continue to section 2c where we will use the bridged adapter when we create a Ubuntu Server</a:t>
            </a:r>
          </a:p>
        </p:txBody>
      </p:sp>
      <p:sp>
        <p:nvSpPr>
          <p:cNvPr id="124" name="Slide Number Placeholder 3">
            <a:extLst>
              <a:ext uri="{FF2B5EF4-FFF2-40B4-BE49-F238E27FC236}">
                <a16:creationId xmlns:a16="http://schemas.microsoft.com/office/drawing/2014/main" id="{EBD38343-A371-36D1-5E40-264B71D3483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a:extLst>
              <a:ext uri="{FF2B5EF4-FFF2-40B4-BE49-F238E27FC236}">
                <a16:creationId xmlns:a16="http://schemas.microsoft.com/office/drawing/2014/main" id="{5F07DCF3-810A-5361-1CCB-976682AD1DBC}"/>
              </a:ext>
            </a:extLst>
          </p:cNvPr>
          <p:cNvSpPr txBox="1">
            <a:spLocks noGrp="1"/>
          </p:cNvSpPr>
          <p:nvPr>
            <p:ph type="title"/>
          </p:nvPr>
        </p:nvSpPr>
        <p:spPr>
          <a:xfrm>
            <a:off x="540000" y="432000"/>
            <a:ext cx="11109600" cy="540000"/>
          </a:xfrm>
        </p:spPr>
        <p:txBody>
          <a:bodyPr anchor="ctr">
            <a:normAutofit/>
          </a:bodyPr>
          <a:lstStyle/>
          <a:p>
            <a:r>
              <a:rPr lang="en-GB"/>
              <a:t>Pre-lab task #1c: Multipass (Mac)</a:t>
            </a:r>
          </a:p>
        </p:txBody>
      </p:sp>
      <p:sp>
        <p:nvSpPr>
          <p:cNvPr id="3" name="Footer Placeholder 6">
            <a:extLst>
              <a:ext uri="{FF2B5EF4-FFF2-40B4-BE49-F238E27FC236}">
                <a16:creationId xmlns:a16="http://schemas.microsoft.com/office/drawing/2014/main" id="{718ED471-2F73-1516-E933-008AF01E38A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D3896F5A-B5AC-F233-E160-CB2546B88F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#1c: Multipass (Mac)</a:t>
            </a:r>
          </a:p>
        </p:txBody>
      </p:sp>
      <p:sp>
        <p:nvSpPr>
          <p:cNvPr id="2" name="TextBox 1">
            <a:extLst>
              <a:ext uri="{FF2B5EF4-FFF2-40B4-BE49-F238E27FC236}">
                <a16:creationId xmlns:a16="http://schemas.microsoft.com/office/drawing/2014/main" id="{7912AE27-6124-9071-0A62-F9C8C0F4E476}"/>
              </a:ext>
            </a:extLst>
          </p:cNvPr>
          <p:cNvSpPr txBox="1"/>
          <p:nvPr/>
        </p:nvSpPr>
        <p:spPr>
          <a:xfrm>
            <a:off x="637938" y="1739243"/>
            <a:ext cx="5094410" cy="1328825"/>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networks</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Type       Description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en0     wifi       Wi-Fi</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en4     ethernet   Ethernet Adapter (en4)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en5     ethernet   Ethernet Adapter (en5)</a:t>
            </a:r>
          </a:p>
          <a:p>
            <a:pPr marL="0" lvl="1" indent="-97200">
              <a:lnSpc>
                <a:spcPct val="110000"/>
              </a:lnSpc>
            </a:pP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set local.bridged-network=en4</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75504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11109600" cy="5002474"/>
          </a:xfrm>
        </p:spPr>
        <p:txBody>
          <a:bodyPr>
            <a:normAutofit/>
          </a:bodyPr>
          <a:lstStyle/>
          <a:p>
            <a:pPr>
              <a:lnSpc>
                <a:spcPct val="110000"/>
              </a:lnSpc>
            </a:pPr>
            <a:r>
              <a:rPr lang="nb-NO" sz="1600"/>
              <a:t>If you want to use Proxmox as your hypervisor, follow this task. When done, jump to task 2d, for how to install Ubuntu on Proxmox</a:t>
            </a:r>
          </a:p>
          <a:p>
            <a:pPr>
              <a:lnSpc>
                <a:spcPct val="110000"/>
              </a:lnSpc>
            </a:pPr>
            <a:r>
              <a:rPr lang="nb-NO" sz="1600"/>
              <a:t>The "portable datacenter" that run the student VMs in this lab, run on Proxmox Virtual Environment</a:t>
            </a:r>
          </a:p>
          <a:p>
            <a:pPr>
              <a:lnSpc>
                <a:spcPct val="110000"/>
              </a:lnSpc>
            </a:pPr>
            <a:r>
              <a:rPr lang="nb-NO" sz="1600"/>
              <a:t>If you have an old laptop (with sufficient RAM, disk and CPU), or maybe an Intel NUC or other mini computer, this is an excellent alternative</a:t>
            </a:r>
          </a:p>
          <a:p>
            <a:pPr>
              <a:lnSpc>
                <a:spcPct val="110000"/>
              </a:lnSpc>
            </a:pPr>
            <a:r>
              <a:rPr lang="nb-NO" sz="1600"/>
              <a:t>Full instructions on how to install Proxmox, or to troubleshoot this, is outside the scope of this lab guide. For installation instructions, see </a:t>
            </a:r>
            <a:r>
              <a:rPr lang="nb-NO" sz="1600">
                <a:hlinkClick r:id="rId3"/>
              </a:rPr>
              <a:t>https://proxmox.com/</a:t>
            </a:r>
            <a:endParaRPr lang="nb-NO" sz="1600"/>
          </a:p>
          <a:p>
            <a:pPr>
              <a:lnSpc>
                <a:spcPct val="110000"/>
              </a:lnSpc>
            </a:pPr>
            <a:r>
              <a:rPr lang="nb-NO" sz="1600"/>
              <a:t>For production use, licenses should be aquired. For lab work, support won't be that critical, so you could run without license. Proxmox itself is open source, but the company earns their well deserved cash by offering various levels of support agreements/licensing. You will get this box each time you log in to to the proxmox web page</a:t>
            </a:r>
            <a:endParaRPr lang="nb-NO" sz="1400" dirty="0"/>
          </a:p>
          <a:p>
            <a:pPr lvl="1">
              <a:lnSpc>
                <a:spcPct val="110000"/>
              </a:lnSpc>
            </a:pPr>
            <a:endParaRPr lang="nb-NO" sz="105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Pre-lab task #1d: Proxmox (separate hardware)</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#1d: Alternative solutions - Proxmox</a:t>
            </a:r>
          </a:p>
        </p:txBody>
      </p:sp>
      <p:pic>
        <p:nvPicPr>
          <p:cNvPr id="5" name="Picture 4">
            <a:extLst>
              <a:ext uri="{FF2B5EF4-FFF2-40B4-BE49-F238E27FC236}">
                <a16:creationId xmlns:a16="http://schemas.microsoft.com/office/drawing/2014/main" id="{10842E0A-E389-577A-C709-5A36B73FB0B6}"/>
              </a:ext>
            </a:extLst>
          </p:cNvPr>
          <p:cNvPicPr>
            <a:picLocks noChangeAspect="1"/>
          </p:cNvPicPr>
          <p:nvPr/>
        </p:nvPicPr>
        <p:blipFill>
          <a:blip r:embed="rId4"/>
          <a:stretch>
            <a:fillRect/>
          </a:stretch>
        </p:blipFill>
        <p:spPr>
          <a:xfrm>
            <a:off x="10072804" y="472767"/>
            <a:ext cx="1851466" cy="369444"/>
          </a:xfrm>
          <a:prstGeom prst="rect">
            <a:avLst/>
          </a:prstGeom>
        </p:spPr>
      </p:pic>
      <p:pic>
        <p:nvPicPr>
          <p:cNvPr id="6" name="Picture 5">
            <a:extLst>
              <a:ext uri="{FF2B5EF4-FFF2-40B4-BE49-F238E27FC236}">
                <a16:creationId xmlns:a16="http://schemas.microsoft.com/office/drawing/2014/main" id="{C303EA81-BB06-BB71-6EAB-47E3FACB7179}"/>
              </a:ext>
            </a:extLst>
          </p:cNvPr>
          <p:cNvPicPr>
            <a:picLocks noChangeAspect="1"/>
          </p:cNvPicPr>
          <p:nvPr/>
        </p:nvPicPr>
        <p:blipFill>
          <a:blip r:embed="rId5"/>
          <a:stretch>
            <a:fillRect/>
          </a:stretch>
        </p:blipFill>
        <p:spPr>
          <a:xfrm>
            <a:off x="3257119" y="4417541"/>
            <a:ext cx="4458725" cy="987601"/>
          </a:xfrm>
          <a:prstGeom prst="rect">
            <a:avLst/>
          </a:prstGeom>
        </p:spPr>
      </p:pic>
    </p:spTree>
    <p:extLst>
      <p:ext uri="{BB962C8B-B14F-4D97-AF65-F5344CB8AC3E}">
        <p14:creationId xmlns:p14="http://schemas.microsoft.com/office/powerpoint/2010/main" val="3168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66AD-756B-F1C2-85C2-B1BA22CF17E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FCA80E5-3EE4-4687-7505-859436A34295}"/>
              </a:ext>
            </a:extLst>
          </p:cNvPr>
          <p:cNvSpPr txBox="1">
            <a:spLocks noGrp="1"/>
          </p:cNvSpPr>
          <p:nvPr>
            <p:ph idx="1"/>
          </p:nvPr>
        </p:nvSpPr>
        <p:spPr>
          <a:xfrm>
            <a:off x="540000" y="1013314"/>
            <a:ext cx="4219779" cy="5234485"/>
          </a:xfrm>
        </p:spPr>
        <p:txBody>
          <a:bodyPr>
            <a:normAutofit/>
          </a:bodyPr>
          <a:lstStyle/>
          <a:p>
            <a:pPr>
              <a:lnSpc>
                <a:spcPct val="110000"/>
              </a:lnSpc>
            </a:pPr>
            <a:r>
              <a:rPr lang="nb-NO" sz="1400"/>
              <a:t>To update/upgrade Proxmox (without subscription / Community Edition), go to your node {server name} -&gt; Updates -&gt; Repositories</a:t>
            </a:r>
            <a:endParaRPr lang="nb-NO" sz="1400" dirty="0"/>
          </a:p>
          <a:p>
            <a:pPr lvl="1">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Add the No-Subscription repository</a:t>
            </a:r>
          </a:p>
          <a:p>
            <a:pPr>
              <a:lnSpc>
                <a:spcPct val="110000"/>
              </a:lnSpc>
            </a:pPr>
            <a:endParaRPr lang="nb-NO" sz="1400"/>
          </a:p>
          <a:p>
            <a:pPr>
              <a:lnSpc>
                <a:spcPct val="110000"/>
              </a:lnSpc>
            </a:pPr>
            <a:endParaRPr lang="nb-NO" sz="1400"/>
          </a:p>
          <a:p>
            <a:pPr>
              <a:lnSpc>
                <a:spcPct val="110000"/>
              </a:lnSpc>
            </a:pPr>
            <a:r>
              <a:rPr lang="nb-NO" sz="1400"/>
              <a:t>Disable the two enterprise repositories</a:t>
            </a:r>
          </a:p>
          <a:p>
            <a:pPr>
              <a:lnSpc>
                <a:spcPct val="110000"/>
              </a:lnSpc>
            </a:pPr>
            <a:r>
              <a:rPr lang="nb-NO" sz="1400"/>
              <a:t>You can then update from GUI</a:t>
            </a:r>
            <a:br>
              <a:rPr lang="nb-NO" sz="1400"/>
            </a:br>
            <a:r>
              <a:rPr lang="nb-NO" sz="1400"/>
              <a:t>or from CLI </a:t>
            </a:r>
            <a:endParaRPr lang="nb-NO" sz="14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4" name="Slide Number Placeholder 3">
            <a:extLst>
              <a:ext uri="{FF2B5EF4-FFF2-40B4-BE49-F238E27FC236}">
                <a16:creationId xmlns:a16="http://schemas.microsoft.com/office/drawing/2014/main" id="{C97D8F79-15CF-C74A-E83F-D1C80EA2B4D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a:extLst>
              <a:ext uri="{FF2B5EF4-FFF2-40B4-BE49-F238E27FC236}">
                <a16:creationId xmlns:a16="http://schemas.microsoft.com/office/drawing/2014/main" id="{DDEBF85A-02E4-3F69-52A8-866D0697ABEC}"/>
              </a:ext>
            </a:extLst>
          </p:cNvPr>
          <p:cNvSpPr txBox="1">
            <a:spLocks noGrp="1"/>
          </p:cNvSpPr>
          <p:nvPr>
            <p:ph type="title"/>
          </p:nvPr>
        </p:nvSpPr>
        <p:spPr>
          <a:xfrm>
            <a:off x="540000" y="432000"/>
            <a:ext cx="11109600" cy="540000"/>
          </a:xfrm>
        </p:spPr>
        <p:txBody>
          <a:bodyPr anchor="ctr">
            <a:normAutofit/>
          </a:bodyPr>
          <a:lstStyle/>
          <a:p>
            <a:r>
              <a:rPr lang="en-GB"/>
              <a:t>Pre-lab task #1d: Proxmox - Enable NoSub repo</a:t>
            </a:r>
            <a:endParaRPr lang="en-GB" dirty="0"/>
          </a:p>
        </p:txBody>
      </p:sp>
      <p:sp>
        <p:nvSpPr>
          <p:cNvPr id="3" name="Footer Placeholder 6">
            <a:extLst>
              <a:ext uri="{FF2B5EF4-FFF2-40B4-BE49-F238E27FC236}">
                <a16:creationId xmlns:a16="http://schemas.microsoft.com/office/drawing/2014/main" id="{B6F53A96-571E-C94E-D4F4-AFBBA8753E7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657E246D-7650-C66C-49CE-56CF274483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#1d: Alternative solutions - Proxmox</a:t>
            </a:r>
          </a:p>
        </p:txBody>
      </p:sp>
      <p:pic>
        <p:nvPicPr>
          <p:cNvPr id="7" name="Picture 6">
            <a:extLst>
              <a:ext uri="{FF2B5EF4-FFF2-40B4-BE49-F238E27FC236}">
                <a16:creationId xmlns:a16="http://schemas.microsoft.com/office/drawing/2014/main" id="{423FF740-284C-9C47-A1AB-CF6F9FCEAA1A}"/>
              </a:ext>
            </a:extLst>
          </p:cNvPr>
          <p:cNvPicPr>
            <a:picLocks noChangeAspect="1"/>
          </p:cNvPicPr>
          <p:nvPr/>
        </p:nvPicPr>
        <p:blipFill>
          <a:blip r:embed="rId3"/>
          <a:stretch>
            <a:fillRect/>
          </a:stretch>
        </p:blipFill>
        <p:spPr>
          <a:xfrm>
            <a:off x="5727641" y="1013315"/>
            <a:ext cx="3613803" cy="2114459"/>
          </a:xfrm>
          <a:prstGeom prst="rect">
            <a:avLst/>
          </a:prstGeom>
        </p:spPr>
      </p:pic>
      <p:pic>
        <p:nvPicPr>
          <p:cNvPr id="9" name="Picture 8">
            <a:extLst>
              <a:ext uri="{FF2B5EF4-FFF2-40B4-BE49-F238E27FC236}">
                <a16:creationId xmlns:a16="http://schemas.microsoft.com/office/drawing/2014/main" id="{CA4159DF-E4EF-E372-A27D-4EF961823415}"/>
              </a:ext>
            </a:extLst>
          </p:cNvPr>
          <p:cNvPicPr>
            <a:picLocks noChangeAspect="1"/>
          </p:cNvPicPr>
          <p:nvPr/>
        </p:nvPicPr>
        <p:blipFill>
          <a:blip r:embed="rId4"/>
          <a:stretch>
            <a:fillRect/>
          </a:stretch>
        </p:blipFill>
        <p:spPr>
          <a:xfrm>
            <a:off x="8369442" y="3688415"/>
            <a:ext cx="2848373" cy="1105054"/>
          </a:xfrm>
          <a:prstGeom prst="rect">
            <a:avLst/>
          </a:prstGeom>
        </p:spPr>
      </p:pic>
      <p:pic>
        <p:nvPicPr>
          <p:cNvPr id="11" name="Picture 10">
            <a:extLst>
              <a:ext uri="{FF2B5EF4-FFF2-40B4-BE49-F238E27FC236}">
                <a16:creationId xmlns:a16="http://schemas.microsoft.com/office/drawing/2014/main" id="{15AACCE5-57E2-8D18-F88C-1285CFB547F2}"/>
              </a:ext>
            </a:extLst>
          </p:cNvPr>
          <p:cNvPicPr>
            <a:picLocks noChangeAspect="1"/>
          </p:cNvPicPr>
          <p:nvPr/>
        </p:nvPicPr>
        <p:blipFill>
          <a:blip r:embed="rId5"/>
          <a:stretch>
            <a:fillRect/>
          </a:stretch>
        </p:blipFill>
        <p:spPr>
          <a:xfrm>
            <a:off x="5273793" y="3240677"/>
            <a:ext cx="2581635" cy="1552792"/>
          </a:xfrm>
          <a:prstGeom prst="rect">
            <a:avLst/>
          </a:prstGeom>
        </p:spPr>
      </p:pic>
      <p:pic>
        <p:nvPicPr>
          <p:cNvPr id="13" name="Picture 12">
            <a:extLst>
              <a:ext uri="{FF2B5EF4-FFF2-40B4-BE49-F238E27FC236}">
                <a16:creationId xmlns:a16="http://schemas.microsoft.com/office/drawing/2014/main" id="{11819D0E-00FE-3094-DAA9-6B9E4B4B874E}"/>
              </a:ext>
            </a:extLst>
          </p:cNvPr>
          <p:cNvPicPr>
            <a:picLocks noChangeAspect="1"/>
          </p:cNvPicPr>
          <p:nvPr/>
        </p:nvPicPr>
        <p:blipFill>
          <a:blip r:embed="rId6"/>
          <a:stretch>
            <a:fillRect/>
          </a:stretch>
        </p:blipFill>
        <p:spPr>
          <a:xfrm>
            <a:off x="9487123" y="5069363"/>
            <a:ext cx="2162477" cy="685896"/>
          </a:xfrm>
          <a:prstGeom prst="rect">
            <a:avLst/>
          </a:prstGeom>
        </p:spPr>
      </p:pic>
      <p:pic>
        <p:nvPicPr>
          <p:cNvPr id="15" name="Picture 14">
            <a:extLst>
              <a:ext uri="{FF2B5EF4-FFF2-40B4-BE49-F238E27FC236}">
                <a16:creationId xmlns:a16="http://schemas.microsoft.com/office/drawing/2014/main" id="{82CC2A9B-0213-A517-9E1E-BB46C62EF0A7}"/>
              </a:ext>
            </a:extLst>
          </p:cNvPr>
          <p:cNvPicPr>
            <a:picLocks noChangeAspect="1"/>
          </p:cNvPicPr>
          <p:nvPr/>
        </p:nvPicPr>
        <p:blipFill>
          <a:blip r:embed="rId7"/>
          <a:stretch>
            <a:fillRect/>
          </a:stretch>
        </p:blipFill>
        <p:spPr>
          <a:xfrm>
            <a:off x="4759779" y="4905550"/>
            <a:ext cx="4104385" cy="932467"/>
          </a:xfrm>
          <a:prstGeom prst="rect">
            <a:avLst/>
          </a:prstGeom>
        </p:spPr>
      </p:pic>
      <p:cxnSp>
        <p:nvCxnSpPr>
          <p:cNvPr id="16" name="Straight Arrow Connector 15">
            <a:extLst>
              <a:ext uri="{FF2B5EF4-FFF2-40B4-BE49-F238E27FC236}">
                <a16:creationId xmlns:a16="http://schemas.microsoft.com/office/drawing/2014/main" id="{28772FF9-7671-ABA5-73CE-8C92AB9A316A}"/>
              </a:ext>
            </a:extLst>
          </p:cNvPr>
          <p:cNvCxnSpPr>
            <a:cxnSpLocks/>
          </p:cNvCxnSpPr>
          <p:nvPr/>
        </p:nvCxnSpPr>
        <p:spPr>
          <a:xfrm flipV="1">
            <a:off x="1999117" y="1771650"/>
            <a:ext cx="3773033" cy="242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805079C-61DC-22F6-959B-40DB564C6E3D}"/>
              </a:ext>
            </a:extLst>
          </p:cNvPr>
          <p:cNvCxnSpPr>
            <a:cxnSpLocks/>
          </p:cNvCxnSpPr>
          <p:nvPr/>
        </p:nvCxnSpPr>
        <p:spPr>
          <a:xfrm>
            <a:off x="6827943" y="1771650"/>
            <a:ext cx="1426150" cy="1214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598369C-393C-8F11-C2ED-69B22F27A7F1}"/>
              </a:ext>
            </a:extLst>
          </p:cNvPr>
          <p:cNvCxnSpPr>
            <a:cxnSpLocks/>
          </p:cNvCxnSpPr>
          <p:nvPr/>
        </p:nvCxnSpPr>
        <p:spPr>
          <a:xfrm flipV="1">
            <a:off x="4530635" y="3725840"/>
            <a:ext cx="1564165" cy="70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BD72CC-BD97-FAFB-841F-74E7FED4E2E6}"/>
              </a:ext>
            </a:extLst>
          </p:cNvPr>
          <p:cNvCxnSpPr>
            <a:cxnSpLocks/>
          </p:cNvCxnSpPr>
          <p:nvPr/>
        </p:nvCxnSpPr>
        <p:spPr>
          <a:xfrm>
            <a:off x="6473735" y="3725840"/>
            <a:ext cx="2947851" cy="887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9919786-3B55-B71C-3B48-89D8C32B9AFC}"/>
              </a:ext>
            </a:extLst>
          </p:cNvPr>
          <p:cNvCxnSpPr>
            <a:cxnSpLocks/>
          </p:cNvCxnSpPr>
          <p:nvPr/>
        </p:nvCxnSpPr>
        <p:spPr>
          <a:xfrm flipV="1">
            <a:off x="8254093" y="5578827"/>
            <a:ext cx="2571750" cy="92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F13FB41-2A66-F69A-02FA-0955A5F09AC3}"/>
              </a:ext>
            </a:extLst>
          </p:cNvPr>
          <p:cNvCxnSpPr>
            <a:cxnSpLocks/>
          </p:cNvCxnSpPr>
          <p:nvPr/>
        </p:nvCxnSpPr>
        <p:spPr>
          <a:xfrm>
            <a:off x="8646065" y="5265036"/>
            <a:ext cx="2179778" cy="2486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3AB8E6E-6E5A-4C91-4480-89E3FD6801D2}"/>
              </a:ext>
            </a:extLst>
          </p:cNvPr>
          <p:cNvSpPr txBox="1"/>
          <p:nvPr/>
        </p:nvSpPr>
        <p:spPr>
          <a:xfrm>
            <a:off x="412663" y="5600314"/>
            <a:ext cx="4130806" cy="43165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6D6D6D"/>
                </a:solidFill>
                <a:latin typeface="Consolas" panose="020B0609020204030204" pitchFamily="49" charset="0"/>
                <a:ea typeface="+mn-ea"/>
              </a:rPr>
              <a:t>root@proxmox5:~</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apt update</a:t>
            </a:r>
          </a:p>
          <a:p>
            <a:r>
              <a:rPr lang="en-US" sz="1050">
                <a:solidFill>
                  <a:srgbClr val="6D6D6D"/>
                </a:solidFill>
                <a:latin typeface="Consolas" panose="020B0609020204030204" pitchFamily="49" charset="0"/>
                <a:ea typeface="+mn-ea"/>
              </a:rPr>
              <a:t>root@proxmox5:~</a:t>
            </a:r>
            <a:r>
              <a:rPr lang="en-US" sz="1050">
                <a:solidFill>
                  <a:srgbClr val="EEE8D5"/>
                </a:solidFill>
                <a:latin typeface="Consolas" panose="020B0609020204030204" pitchFamily="49" charset="0"/>
              </a:rPr>
              <a:t>$ apt upgrade</a:t>
            </a:r>
          </a:p>
        </p:txBody>
      </p:sp>
      <p:cxnSp>
        <p:nvCxnSpPr>
          <p:cNvPr id="31" name="Straight Arrow Connector 30">
            <a:extLst>
              <a:ext uri="{FF2B5EF4-FFF2-40B4-BE49-F238E27FC236}">
                <a16:creationId xmlns:a16="http://schemas.microsoft.com/office/drawing/2014/main" id="{85F54EE5-541E-D19B-88F5-0457B1FC6882}"/>
              </a:ext>
            </a:extLst>
          </p:cNvPr>
          <p:cNvCxnSpPr>
            <a:cxnSpLocks/>
          </p:cNvCxnSpPr>
          <p:nvPr/>
        </p:nvCxnSpPr>
        <p:spPr>
          <a:xfrm>
            <a:off x="4327158" y="4919030"/>
            <a:ext cx="620399" cy="3025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D3284B-5708-C89D-8C6A-82FD3B9DDA53}"/>
              </a:ext>
            </a:extLst>
          </p:cNvPr>
          <p:cNvCxnSpPr>
            <a:cxnSpLocks/>
          </p:cNvCxnSpPr>
          <p:nvPr/>
        </p:nvCxnSpPr>
        <p:spPr>
          <a:xfrm>
            <a:off x="4228077" y="5000472"/>
            <a:ext cx="719480" cy="67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36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Like the first section, this is also separated into specific instructions for installing Ubuntu Server on</a:t>
            </a:r>
          </a:p>
          <a:p>
            <a:pPr marL="450000" lvl="1" indent="0">
              <a:lnSpc>
                <a:spcPct val="110000"/>
              </a:lnSpc>
              <a:buNone/>
            </a:pPr>
            <a:r>
              <a:rPr lang="nb-NO" sz="1400"/>
              <a:t>2a. Hyper-V</a:t>
            </a:r>
          </a:p>
          <a:p>
            <a:pPr marL="450000" lvl="1" indent="0">
              <a:lnSpc>
                <a:spcPct val="110000"/>
              </a:lnSpc>
              <a:buNone/>
            </a:pPr>
            <a:r>
              <a:rPr lang="nb-NO" sz="1400"/>
              <a:t>2b. VirtualBox</a:t>
            </a:r>
          </a:p>
          <a:p>
            <a:pPr marL="450000" lvl="1" indent="0">
              <a:lnSpc>
                <a:spcPct val="110000"/>
              </a:lnSpc>
              <a:buNone/>
            </a:pPr>
            <a:r>
              <a:rPr lang="nb-NO" sz="1400"/>
              <a:t>2c. Parallels</a:t>
            </a:r>
          </a:p>
          <a:p>
            <a:pPr marL="450000" lvl="1" indent="0">
              <a:lnSpc>
                <a:spcPct val="110000"/>
              </a:lnSpc>
              <a:buNone/>
            </a:pPr>
            <a:r>
              <a:rPr lang="nb-NO" sz="1400"/>
              <a:t>2d. Proxmox </a:t>
            </a:r>
          </a:p>
          <a:p>
            <a:pPr>
              <a:lnSpc>
                <a:spcPct val="110000"/>
              </a:lnSpc>
            </a:pPr>
            <a:r>
              <a:rPr lang="nb-NO" sz="1600"/>
              <a:t>Follow the instructions for your hypervisor, and skip the others</a:t>
            </a:r>
          </a:p>
          <a:p>
            <a:pPr>
              <a:lnSpc>
                <a:spcPct val="110000"/>
              </a:lnSpc>
            </a:pPr>
            <a:r>
              <a:rPr lang="nb-NO" sz="1600">
                <a:solidFill>
                  <a:srgbClr val="FF0000"/>
                </a:solidFill>
              </a:rPr>
              <a:t>!!! After the hypervisor-specific instructions, there are common instructions which are identical no matter which hypervisor you are using !!!</a:t>
            </a:r>
            <a:endParaRPr lang="nb-NO" sz="1600" dirty="0">
              <a:solidFill>
                <a:srgbClr val="FF0000"/>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#2: Ubuntu Server</a:t>
            </a:r>
          </a:p>
        </p:txBody>
      </p:sp>
      <p:sp>
        <p:nvSpPr>
          <p:cNvPr id="3" name="Footer Placeholder 6">
            <a:extLst>
              <a:ext uri="{FF2B5EF4-FFF2-40B4-BE49-F238E27FC236}">
                <a16:creationId xmlns:a16="http://schemas.microsoft.com/office/drawing/2014/main" id="{0436C1E6-849D-6F32-454C-85CD2D0621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0974462C-B6CD-5AC1-6F38-F41CD1EDA65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Tree>
    <p:extLst>
      <p:ext uri="{BB962C8B-B14F-4D97-AF65-F5344CB8AC3E}">
        <p14:creationId xmlns:p14="http://schemas.microsoft.com/office/powerpoint/2010/main" val="23375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Hyper-V, VirtualBox and Proxmox: Download Ubuntu Server 24.04 (default ISO image)</a:t>
            </a:r>
            <a:endParaRPr lang="nb-NO" sz="1600" dirty="0"/>
          </a:p>
          <a:p>
            <a:pPr lvl="1">
              <a:lnSpc>
                <a:spcPct val="110000"/>
              </a:lnSpc>
            </a:pPr>
            <a:r>
              <a:rPr lang="nb-NO" sz="1100" dirty="0" err="1">
                <a:hlinkClick r:id="rId3"/>
              </a:rPr>
              <a:t>https</a:t>
            </a:r>
            <a:r>
              <a:rPr lang="nb-NO" sz="1100" dirty="0">
                <a:hlinkClick r:id="rId3"/>
              </a:rPr>
              <a:t>://</a:t>
            </a:r>
            <a:r>
              <a:rPr lang="nb-NO" sz="1100" dirty="0" err="1">
                <a:hlinkClick r:id="rId3"/>
              </a:rPr>
              <a:t>ubuntu.com</a:t>
            </a:r>
            <a:r>
              <a:rPr lang="nb-NO" sz="1100" dirty="0">
                <a:hlinkClick r:id="rId3"/>
              </a:rPr>
              <a:t>/</a:t>
            </a:r>
            <a:r>
              <a:rPr lang="nb-NO" sz="1100" dirty="0" err="1">
                <a:hlinkClick r:id="rId3"/>
              </a:rPr>
              <a:t>download</a:t>
            </a:r>
            <a:r>
              <a:rPr lang="nb-NO" sz="1100" dirty="0">
                <a:hlinkClick r:id="rId3"/>
              </a:rPr>
              <a:t>/server</a:t>
            </a:r>
            <a:endParaRPr lang="nb-NO" sz="1100" dirty="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Parallels (Mac with Apple M-series CPU): Download "Ubuntu Server for ARM"</a:t>
            </a:r>
            <a:endParaRPr lang="en-US" sz="1600" dirty="0"/>
          </a:p>
          <a:p>
            <a:pPr lvl="1">
              <a:lnSpc>
                <a:spcPct val="110000"/>
              </a:lnSpc>
            </a:pPr>
            <a:r>
              <a:rPr lang="nb-NO" sz="1100" dirty="0" err="1">
                <a:hlinkClick r:id="rId4"/>
              </a:rPr>
              <a:t>https</a:t>
            </a:r>
            <a:r>
              <a:rPr lang="nb-NO" sz="1100" dirty="0">
                <a:hlinkClick r:id="rId4"/>
              </a:rPr>
              <a:t>://</a:t>
            </a:r>
            <a:r>
              <a:rPr lang="nb-NO" sz="1100" dirty="0" err="1">
                <a:hlinkClick r:id="rId4"/>
              </a:rPr>
              <a:t>ubuntu.com</a:t>
            </a:r>
            <a:r>
              <a:rPr lang="nb-NO" sz="1100" dirty="0">
                <a:hlinkClick r:id="rId4"/>
              </a:rPr>
              <a:t>/</a:t>
            </a:r>
            <a:r>
              <a:rPr lang="nb-NO" sz="1100" dirty="0" err="1">
                <a:hlinkClick r:id="rId4"/>
              </a:rPr>
              <a:t>download</a:t>
            </a:r>
            <a:r>
              <a:rPr lang="nb-NO" sz="1100" dirty="0">
                <a:hlinkClick r:id="rId4"/>
              </a:rPr>
              <a:t>/server</a:t>
            </a:r>
            <a:r>
              <a:rPr lang="nb-NO" sz="1100">
                <a:hlinkClick r:id="rId4"/>
              </a:rPr>
              <a:t>/arm</a:t>
            </a:r>
            <a:endParaRPr lang="nb-NO" sz="11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#2</a:t>
            </a:r>
            <a:r>
              <a:rPr lang="en-GB"/>
              <a:t>: Download Ubuntu Server</a:t>
            </a:r>
            <a:endParaRPr lang="en-GB" dirty="0"/>
          </a:p>
        </p:txBody>
      </p:sp>
      <p:sp>
        <p:nvSpPr>
          <p:cNvPr id="3" name="Footer Placeholder 6">
            <a:extLst>
              <a:ext uri="{FF2B5EF4-FFF2-40B4-BE49-F238E27FC236}">
                <a16:creationId xmlns:a16="http://schemas.microsoft.com/office/drawing/2014/main" id="{0436C1E6-849D-6F32-454C-85CD2D0621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0974462C-B6CD-5AC1-6F38-F41CD1EDA65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3343B0C2-C8A4-4F7B-C5D5-25E7E90A9511}"/>
              </a:ext>
            </a:extLst>
          </p:cNvPr>
          <p:cNvPicPr>
            <a:picLocks noChangeAspect="1"/>
          </p:cNvPicPr>
          <p:nvPr/>
        </p:nvPicPr>
        <p:blipFill>
          <a:blip r:embed="rId5"/>
          <a:srcRect t="21093"/>
          <a:stretch/>
        </p:blipFill>
        <p:spPr>
          <a:xfrm>
            <a:off x="1157733" y="1800751"/>
            <a:ext cx="8183117" cy="1029813"/>
          </a:xfrm>
          <a:prstGeom prst="rect">
            <a:avLst/>
          </a:prstGeom>
        </p:spPr>
      </p:pic>
      <p:pic>
        <p:nvPicPr>
          <p:cNvPr id="2" name="Picture 1">
            <a:extLst>
              <a:ext uri="{FF2B5EF4-FFF2-40B4-BE49-F238E27FC236}">
                <a16:creationId xmlns:a16="http://schemas.microsoft.com/office/drawing/2014/main" id="{9E697CD3-E30C-8EB5-BC8D-0965814FD85E}"/>
              </a:ext>
            </a:extLst>
          </p:cNvPr>
          <p:cNvPicPr>
            <a:picLocks noChangeAspect="1"/>
          </p:cNvPicPr>
          <p:nvPr/>
        </p:nvPicPr>
        <p:blipFill>
          <a:blip r:embed="rId6"/>
          <a:stretch>
            <a:fillRect/>
          </a:stretch>
        </p:blipFill>
        <p:spPr>
          <a:xfrm>
            <a:off x="1157732" y="3659315"/>
            <a:ext cx="8401393" cy="2393490"/>
          </a:xfrm>
          <a:prstGeom prst="rect">
            <a:avLst/>
          </a:prstGeom>
        </p:spPr>
      </p:pic>
    </p:spTree>
    <p:extLst>
      <p:ext uri="{BB962C8B-B14F-4D97-AF65-F5344CB8AC3E}">
        <p14:creationId xmlns:p14="http://schemas.microsoft.com/office/powerpoint/2010/main" val="422601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40000" y="840317"/>
            <a:ext cx="7072520" cy="521828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"Hyper-V Manager"</a:t>
            </a:r>
          </a:p>
          <a:p>
            <a:pPr>
              <a:lnSpc>
                <a:spcPct val="110000"/>
              </a:lnSpc>
            </a:pPr>
            <a:endParaRPr lang="nb-NO" sz="1600"/>
          </a:p>
          <a:p>
            <a:pPr>
              <a:lnSpc>
                <a:spcPct val="110000"/>
              </a:lnSpc>
            </a:pPr>
            <a:endParaRPr lang="nb-NO" sz="1600"/>
          </a:p>
          <a:p>
            <a:pPr>
              <a:lnSpc>
                <a:spcPct val="110000"/>
              </a:lnSpc>
            </a:pPr>
            <a:r>
              <a:rPr lang="nb-NO" sz="1600"/>
              <a:t>Action -&gt; New -&gt; Virtual Machine…</a:t>
            </a:r>
            <a:endParaRPr lang="nb-NO" sz="1600" dirty="0"/>
          </a:p>
        </p:txBody>
      </p:sp>
      <p:pic>
        <p:nvPicPr>
          <p:cNvPr id="5" name="Picture 4">
            <a:extLst>
              <a:ext uri="{FF2B5EF4-FFF2-40B4-BE49-F238E27FC236}">
                <a16:creationId xmlns:a16="http://schemas.microsoft.com/office/drawing/2014/main" id="{1CADB59F-2CDC-1A16-23AD-9CE4889CE9D2}"/>
              </a:ext>
            </a:extLst>
          </p:cNvPr>
          <p:cNvPicPr>
            <a:picLocks noChangeAspect="1"/>
          </p:cNvPicPr>
          <p:nvPr/>
        </p:nvPicPr>
        <p:blipFill>
          <a:blip r:embed="rId3"/>
          <a:stretch>
            <a:fillRect/>
          </a:stretch>
        </p:blipFill>
        <p:spPr>
          <a:xfrm>
            <a:off x="720000" y="1380317"/>
            <a:ext cx="3465789" cy="592684"/>
          </a:xfrm>
          <a:prstGeom prst="rect">
            <a:avLst/>
          </a:prstGeom>
        </p:spPr>
      </p:pic>
      <p:pic>
        <p:nvPicPr>
          <p:cNvPr id="7" name="Picture 6">
            <a:extLst>
              <a:ext uri="{FF2B5EF4-FFF2-40B4-BE49-F238E27FC236}">
                <a16:creationId xmlns:a16="http://schemas.microsoft.com/office/drawing/2014/main" id="{288468C5-2DBB-8362-9001-832F30053FE1}"/>
              </a:ext>
            </a:extLst>
          </p:cNvPr>
          <p:cNvPicPr>
            <a:picLocks noChangeAspect="1"/>
          </p:cNvPicPr>
          <p:nvPr/>
        </p:nvPicPr>
        <p:blipFill>
          <a:blip r:embed="rId4"/>
          <a:stretch>
            <a:fillRect/>
          </a:stretch>
        </p:blipFill>
        <p:spPr>
          <a:xfrm>
            <a:off x="781709" y="2663062"/>
            <a:ext cx="4755180" cy="852570"/>
          </a:xfrm>
          <a:prstGeom prst="rect">
            <a:avLst/>
          </a:prstGeom>
        </p:spPr>
      </p:pic>
    </p:spTree>
    <p:extLst>
      <p:ext uri="{BB962C8B-B14F-4D97-AF65-F5344CB8AC3E}">
        <p14:creationId xmlns:p14="http://schemas.microsoft.com/office/powerpoint/2010/main" val="227057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21828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Click past the first page. On page 2, specify a name. Click Next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Specify Generation: Generation 2</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Assign 4GB memory</a:t>
            </a:r>
            <a:endParaRPr lang="nb-NO" sz="1600" dirty="0"/>
          </a:p>
        </p:txBody>
      </p:sp>
      <p:pic>
        <p:nvPicPr>
          <p:cNvPr id="6" name="Picture 5">
            <a:extLst>
              <a:ext uri="{FF2B5EF4-FFF2-40B4-BE49-F238E27FC236}">
                <a16:creationId xmlns:a16="http://schemas.microsoft.com/office/drawing/2014/main" id="{7BC615EA-79E8-4F16-8139-2A68D6C9811E}"/>
              </a:ext>
            </a:extLst>
          </p:cNvPr>
          <p:cNvPicPr>
            <a:picLocks noChangeAspect="1"/>
          </p:cNvPicPr>
          <p:nvPr/>
        </p:nvPicPr>
        <p:blipFill>
          <a:blip r:embed="rId3"/>
          <a:stretch>
            <a:fillRect/>
          </a:stretch>
        </p:blipFill>
        <p:spPr>
          <a:xfrm>
            <a:off x="725610" y="1374055"/>
            <a:ext cx="4929085" cy="998295"/>
          </a:xfrm>
          <a:prstGeom prst="rect">
            <a:avLst/>
          </a:prstGeom>
        </p:spPr>
      </p:pic>
      <p:pic>
        <p:nvPicPr>
          <p:cNvPr id="9" name="Picture 8">
            <a:extLst>
              <a:ext uri="{FF2B5EF4-FFF2-40B4-BE49-F238E27FC236}">
                <a16:creationId xmlns:a16="http://schemas.microsoft.com/office/drawing/2014/main" id="{6E744EA9-DFA0-CBAD-578A-FD1DEBACB0AC}"/>
              </a:ext>
            </a:extLst>
          </p:cNvPr>
          <p:cNvPicPr>
            <a:picLocks noChangeAspect="1"/>
          </p:cNvPicPr>
          <p:nvPr/>
        </p:nvPicPr>
        <p:blipFill>
          <a:blip r:embed="rId4"/>
          <a:stretch>
            <a:fillRect/>
          </a:stretch>
        </p:blipFill>
        <p:spPr>
          <a:xfrm>
            <a:off x="725610" y="2941133"/>
            <a:ext cx="5416525" cy="1413006"/>
          </a:xfrm>
          <a:prstGeom prst="rect">
            <a:avLst/>
          </a:prstGeom>
        </p:spPr>
      </p:pic>
      <p:pic>
        <p:nvPicPr>
          <p:cNvPr id="11" name="Picture 10">
            <a:extLst>
              <a:ext uri="{FF2B5EF4-FFF2-40B4-BE49-F238E27FC236}">
                <a16:creationId xmlns:a16="http://schemas.microsoft.com/office/drawing/2014/main" id="{3551D050-17D1-A35A-906C-1BBA944165A0}"/>
              </a:ext>
            </a:extLst>
          </p:cNvPr>
          <p:cNvPicPr>
            <a:picLocks noChangeAspect="1"/>
          </p:cNvPicPr>
          <p:nvPr/>
        </p:nvPicPr>
        <p:blipFill>
          <a:blip r:embed="rId5"/>
          <a:stretch>
            <a:fillRect/>
          </a:stretch>
        </p:blipFill>
        <p:spPr>
          <a:xfrm>
            <a:off x="699235" y="4922922"/>
            <a:ext cx="4501064" cy="1046511"/>
          </a:xfrm>
          <a:prstGeom prst="rect">
            <a:avLst/>
          </a:prstGeom>
        </p:spPr>
      </p:pic>
    </p:spTree>
    <p:extLst>
      <p:ext uri="{BB962C8B-B14F-4D97-AF65-F5344CB8AC3E}">
        <p14:creationId xmlns:p14="http://schemas.microsoft.com/office/powerpoint/2010/main" val="300741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5099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On Configure Networking, select the "External (LAN)" vSwitch you created in task 1a</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Hard Disk, create a VHDX disk with 40GB </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Installation Options: Use the Ubuntu Server ISO image you downloaded. Then click "Finish"</a:t>
            </a:r>
          </a:p>
          <a:p>
            <a:pPr marL="0" indent="0">
              <a:lnSpc>
                <a:spcPct val="110000"/>
              </a:lnSpc>
              <a:buNone/>
            </a:pPr>
            <a:endParaRPr lang="nb-NO" sz="1400"/>
          </a:p>
        </p:txBody>
      </p:sp>
      <p:pic>
        <p:nvPicPr>
          <p:cNvPr id="6" name="Picture 5">
            <a:extLst>
              <a:ext uri="{FF2B5EF4-FFF2-40B4-BE49-F238E27FC236}">
                <a16:creationId xmlns:a16="http://schemas.microsoft.com/office/drawing/2014/main" id="{7BC615EA-79E8-4F16-8139-2A68D6C981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6530" y="1267465"/>
            <a:ext cx="5257112" cy="1178411"/>
          </a:xfrm>
          <a:prstGeom prst="rect">
            <a:avLst/>
          </a:prstGeom>
        </p:spPr>
      </p:pic>
      <p:pic>
        <p:nvPicPr>
          <p:cNvPr id="5" name="Picture 4">
            <a:extLst>
              <a:ext uri="{FF2B5EF4-FFF2-40B4-BE49-F238E27FC236}">
                <a16:creationId xmlns:a16="http://schemas.microsoft.com/office/drawing/2014/main" id="{1B86BE5C-3DA3-813E-F892-3A7EA4F267F0}"/>
              </a:ext>
            </a:extLst>
          </p:cNvPr>
          <p:cNvPicPr>
            <a:picLocks noChangeAspect="1"/>
          </p:cNvPicPr>
          <p:nvPr/>
        </p:nvPicPr>
        <p:blipFill>
          <a:blip r:embed="rId4"/>
          <a:stretch>
            <a:fillRect/>
          </a:stretch>
        </p:blipFill>
        <p:spPr>
          <a:xfrm>
            <a:off x="716530" y="2803055"/>
            <a:ext cx="5055971" cy="1382324"/>
          </a:xfrm>
          <a:prstGeom prst="rect">
            <a:avLst/>
          </a:prstGeom>
        </p:spPr>
      </p:pic>
      <p:pic>
        <p:nvPicPr>
          <p:cNvPr id="8" name="Picture 7">
            <a:extLst>
              <a:ext uri="{FF2B5EF4-FFF2-40B4-BE49-F238E27FC236}">
                <a16:creationId xmlns:a16="http://schemas.microsoft.com/office/drawing/2014/main" id="{A0D5D612-C828-DDFB-F48A-7E5155172840}"/>
              </a:ext>
            </a:extLst>
          </p:cNvPr>
          <p:cNvPicPr>
            <a:picLocks noChangeAspect="1"/>
          </p:cNvPicPr>
          <p:nvPr/>
        </p:nvPicPr>
        <p:blipFill>
          <a:blip r:embed="rId5"/>
          <a:stretch>
            <a:fillRect/>
          </a:stretch>
        </p:blipFill>
        <p:spPr>
          <a:xfrm>
            <a:off x="716530" y="4593696"/>
            <a:ext cx="6980137" cy="1033082"/>
          </a:xfrm>
          <a:prstGeom prst="rect">
            <a:avLst/>
          </a:prstGeom>
        </p:spPr>
      </p:pic>
    </p:spTree>
    <p:extLst>
      <p:ext uri="{BB962C8B-B14F-4D97-AF65-F5344CB8AC3E}">
        <p14:creationId xmlns:p14="http://schemas.microsoft.com/office/powerpoint/2010/main" val="105492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2a: Hyper-V: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39999" y="840317"/>
            <a:ext cx="10045723" cy="55099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Right click you new machine, and select "Settings…"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Under "Security" select Template: Microsoft UEFI Certificate Authority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Start your machine, then skip some slides forward to the common instructions </a:t>
            </a:r>
            <a:r>
              <a:rPr lang="nb-NO" sz="1400">
                <a:sym typeface="Wingdings" panose="05000000000000000000" pitchFamily="2" charset="2"/>
              </a:rPr>
              <a:t></a:t>
            </a:r>
            <a:endParaRPr lang="nb-NO" sz="1400" dirty="0"/>
          </a:p>
        </p:txBody>
      </p:sp>
      <p:pic>
        <p:nvPicPr>
          <p:cNvPr id="7" name="Picture 6">
            <a:extLst>
              <a:ext uri="{FF2B5EF4-FFF2-40B4-BE49-F238E27FC236}">
                <a16:creationId xmlns:a16="http://schemas.microsoft.com/office/drawing/2014/main" id="{BDBC0699-05F7-2543-9560-90C67F604602}"/>
              </a:ext>
            </a:extLst>
          </p:cNvPr>
          <p:cNvPicPr>
            <a:picLocks noChangeAspect="1"/>
          </p:cNvPicPr>
          <p:nvPr/>
        </p:nvPicPr>
        <p:blipFill>
          <a:blip r:embed="rId3"/>
          <a:stretch>
            <a:fillRect/>
          </a:stretch>
        </p:blipFill>
        <p:spPr>
          <a:xfrm>
            <a:off x="661348" y="3128184"/>
            <a:ext cx="6695272" cy="2071939"/>
          </a:xfrm>
          <a:prstGeom prst="rect">
            <a:avLst/>
          </a:prstGeom>
        </p:spPr>
      </p:pic>
      <p:pic>
        <p:nvPicPr>
          <p:cNvPr id="10" name="Picture 9">
            <a:extLst>
              <a:ext uri="{FF2B5EF4-FFF2-40B4-BE49-F238E27FC236}">
                <a16:creationId xmlns:a16="http://schemas.microsoft.com/office/drawing/2014/main" id="{75D58CD7-69B1-F11E-421F-6A5AED90276A}"/>
              </a:ext>
            </a:extLst>
          </p:cNvPr>
          <p:cNvPicPr>
            <a:picLocks noChangeAspect="1"/>
          </p:cNvPicPr>
          <p:nvPr/>
        </p:nvPicPr>
        <p:blipFill>
          <a:blip r:embed="rId4"/>
          <a:stretch>
            <a:fillRect/>
          </a:stretch>
        </p:blipFill>
        <p:spPr>
          <a:xfrm>
            <a:off x="661348" y="1314139"/>
            <a:ext cx="4376267" cy="1337998"/>
          </a:xfrm>
          <a:prstGeom prst="rect">
            <a:avLst/>
          </a:prstGeom>
        </p:spPr>
      </p:pic>
      <p:pic>
        <p:nvPicPr>
          <p:cNvPr id="12" name="Picture 11">
            <a:extLst>
              <a:ext uri="{FF2B5EF4-FFF2-40B4-BE49-F238E27FC236}">
                <a16:creationId xmlns:a16="http://schemas.microsoft.com/office/drawing/2014/main" id="{AF87C1BB-25AA-06E0-C9BB-4D27963A8A9A}"/>
              </a:ext>
            </a:extLst>
          </p:cNvPr>
          <p:cNvPicPr>
            <a:picLocks noChangeAspect="1"/>
          </p:cNvPicPr>
          <p:nvPr/>
        </p:nvPicPr>
        <p:blipFill>
          <a:blip r:embed="rId5"/>
          <a:stretch>
            <a:fillRect/>
          </a:stretch>
        </p:blipFill>
        <p:spPr>
          <a:xfrm>
            <a:off x="8616676" y="4702449"/>
            <a:ext cx="1699157" cy="1264745"/>
          </a:xfrm>
          <a:prstGeom prst="rect">
            <a:avLst/>
          </a:prstGeom>
        </p:spPr>
      </p:pic>
    </p:spTree>
    <p:extLst>
      <p:ext uri="{BB962C8B-B14F-4D97-AF65-F5344CB8AC3E}">
        <p14:creationId xmlns:p14="http://schemas.microsoft.com/office/powerpoint/2010/main" val="76175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VirtualBox</a:t>
            </a:r>
          </a:p>
          <a:p>
            <a:pPr>
              <a:lnSpc>
                <a:spcPct val="110000"/>
              </a:lnSpc>
            </a:pPr>
            <a:endParaRPr lang="nb-NO" sz="1600"/>
          </a:p>
          <a:p>
            <a:pPr>
              <a:lnSpc>
                <a:spcPct val="110000"/>
              </a:lnSpc>
            </a:pPr>
            <a:endParaRPr lang="nb-NO" sz="1600"/>
          </a:p>
          <a:p>
            <a:pPr>
              <a:lnSpc>
                <a:spcPct val="110000"/>
              </a:lnSpc>
            </a:pPr>
            <a:r>
              <a:rPr lang="nb-NO" sz="1600"/>
              <a:t>Macine -&gt; New</a:t>
            </a:r>
            <a:endParaRPr lang="nb-NO" sz="1600" dirty="0"/>
          </a:p>
        </p:txBody>
      </p:sp>
      <p:pic>
        <p:nvPicPr>
          <p:cNvPr id="5" name="Picture 4">
            <a:extLst>
              <a:ext uri="{FF2B5EF4-FFF2-40B4-BE49-F238E27FC236}">
                <a16:creationId xmlns:a16="http://schemas.microsoft.com/office/drawing/2014/main" id="{28F68837-FA72-8A02-A442-28D3634C2F57}"/>
              </a:ext>
            </a:extLst>
          </p:cNvPr>
          <p:cNvPicPr>
            <a:picLocks noChangeAspect="1"/>
          </p:cNvPicPr>
          <p:nvPr/>
        </p:nvPicPr>
        <p:blipFill>
          <a:blip r:embed="rId3"/>
          <a:stretch>
            <a:fillRect/>
          </a:stretch>
        </p:blipFill>
        <p:spPr>
          <a:xfrm>
            <a:off x="720000" y="1398663"/>
            <a:ext cx="3358039" cy="588467"/>
          </a:xfrm>
          <a:prstGeom prst="rect">
            <a:avLst/>
          </a:prstGeom>
        </p:spPr>
      </p:pic>
      <p:pic>
        <p:nvPicPr>
          <p:cNvPr id="7" name="Picture 6">
            <a:extLst>
              <a:ext uri="{FF2B5EF4-FFF2-40B4-BE49-F238E27FC236}">
                <a16:creationId xmlns:a16="http://schemas.microsoft.com/office/drawing/2014/main" id="{0447DA09-074C-257D-6562-5DDAA3AB432F}"/>
              </a:ext>
            </a:extLst>
          </p:cNvPr>
          <p:cNvPicPr>
            <a:picLocks noChangeAspect="1"/>
          </p:cNvPicPr>
          <p:nvPr/>
        </p:nvPicPr>
        <p:blipFill>
          <a:blip r:embed="rId4"/>
          <a:stretch>
            <a:fillRect/>
          </a:stretch>
        </p:blipFill>
        <p:spPr>
          <a:xfrm>
            <a:off x="720001" y="2555123"/>
            <a:ext cx="3666876" cy="916719"/>
          </a:xfrm>
          <a:prstGeom prst="rect">
            <a:avLst/>
          </a:prstGeom>
        </p:spPr>
      </p:pic>
    </p:spTree>
    <p:extLst>
      <p:ext uri="{BB962C8B-B14F-4D97-AF65-F5344CB8AC3E}">
        <p14:creationId xmlns:p14="http://schemas.microsoft.com/office/powerpoint/2010/main" val="32723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871162" y="840318"/>
            <a:ext cx="5623693" cy="197322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Set </a:t>
            </a:r>
            <a:r>
              <a:rPr lang="nb-NO" sz="1200" dirty="0" err="1"/>
              <a:t>the</a:t>
            </a:r>
            <a:r>
              <a:rPr lang="nb-NO" sz="1200" dirty="0"/>
              <a:t> </a:t>
            </a:r>
            <a:r>
              <a:rPr lang="nb-NO" sz="1200" dirty="0" err="1"/>
              <a:t>name</a:t>
            </a:r>
            <a:r>
              <a:rPr lang="nb-NO" sz="1200" dirty="0"/>
              <a:t>, folder and </a:t>
            </a:r>
            <a:r>
              <a:rPr lang="nb-NO" sz="1200" dirty="0" err="1"/>
              <a:t>select</a:t>
            </a:r>
            <a:r>
              <a:rPr lang="nb-NO" sz="1200" dirty="0"/>
              <a:t> </a:t>
            </a:r>
            <a:r>
              <a:rPr lang="nb-NO" sz="1200" dirty="0" err="1"/>
              <a:t>the</a:t>
            </a:r>
            <a:r>
              <a:rPr lang="nb-NO" sz="1200" dirty="0"/>
              <a:t> ISO </a:t>
            </a:r>
            <a:r>
              <a:rPr lang="nb-NO" sz="1200" dirty="0" err="1"/>
              <a:t>that</a:t>
            </a:r>
            <a:r>
              <a:rPr lang="nb-NO" sz="1200" dirty="0"/>
              <a:t> </a:t>
            </a:r>
            <a:r>
              <a:rPr lang="nb-NO" sz="1200" dirty="0" err="1"/>
              <a:t>you</a:t>
            </a:r>
            <a:r>
              <a:rPr lang="nb-NO" sz="1200" dirty="0"/>
              <a:t> </a:t>
            </a:r>
            <a:r>
              <a:rPr lang="nb-NO" sz="1200" dirty="0" err="1"/>
              <a:t>downloaded</a:t>
            </a:r>
            <a:endParaRPr lang="nb-NO" sz="1200" dirty="0"/>
          </a:p>
          <a:p>
            <a:pPr>
              <a:lnSpc>
                <a:spcPct val="110000"/>
              </a:lnSpc>
            </a:pPr>
            <a:r>
              <a:rPr lang="nb-NO" sz="1200" dirty="0"/>
              <a:t>Select Type as </a:t>
            </a:r>
            <a:r>
              <a:rPr lang="nb-NO" sz="1200" dirty="0" err="1"/>
              <a:t>shown</a:t>
            </a:r>
            <a:endParaRPr lang="nb-NO" sz="1200" dirty="0"/>
          </a:p>
          <a:p>
            <a:pPr>
              <a:lnSpc>
                <a:spcPct val="110000"/>
              </a:lnSpc>
            </a:pPr>
            <a:r>
              <a:rPr lang="nb-NO" sz="1200" dirty="0" err="1"/>
              <a:t>Check</a:t>
            </a:r>
            <a:r>
              <a:rPr lang="nb-NO" sz="1200" dirty="0"/>
              <a:t> «Skip </a:t>
            </a:r>
            <a:r>
              <a:rPr lang="nb-NO" sz="1200" dirty="0" err="1"/>
              <a:t>Unattended</a:t>
            </a:r>
            <a:r>
              <a:rPr lang="nb-NO" sz="1200" dirty="0"/>
              <a:t> Installation»</a:t>
            </a:r>
          </a:p>
          <a:p>
            <a:pPr>
              <a:lnSpc>
                <a:spcPct val="110000"/>
              </a:lnSpc>
            </a:pPr>
            <a:r>
              <a:rPr lang="nb-NO" sz="1200" dirty="0" err="1"/>
              <a:t>Expand</a:t>
            </a:r>
            <a:r>
              <a:rPr lang="nb-NO" sz="1200" dirty="0"/>
              <a:t> </a:t>
            </a:r>
            <a:r>
              <a:rPr lang="nb-NO" sz="1200" dirty="0" err="1"/>
              <a:t>the</a:t>
            </a:r>
            <a:r>
              <a:rPr lang="nb-NO" sz="1200" dirty="0"/>
              <a:t> «Hardware» </a:t>
            </a:r>
            <a:r>
              <a:rPr lang="nb-NO" sz="1200" dirty="0" err="1"/>
              <a:t>section</a:t>
            </a:r>
            <a:r>
              <a:rPr lang="nb-NO" sz="1200" dirty="0"/>
              <a:t>. </a:t>
            </a:r>
            <a:r>
              <a:rPr lang="nb-NO" sz="1200" dirty="0" err="1"/>
              <a:t>Increase</a:t>
            </a:r>
            <a:r>
              <a:rPr lang="nb-NO" sz="1200" dirty="0"/>
              <a:t> to 4096MB</a:t>
            </a:r>
          </a:p>
          <a:p>
            <a:pPr>
              <a:lnSpc>
                <a:spcPct val="110000"/>
              </a:lnSpc>
            </a:pPr>
            <a:r>
              <a:rPr lang="nb-NO" sz="1200" dirty="0" err="1"/>
              <a:t>Expand</a:t>
            </a:r>
            <a:r>
              <a:rPr lang="nb-NO" sz="1200" dirty="0"/>
              <a:t> </a:t>
            </a:r>
            <a:r>
              <a:rPr lang="nb-NO" sz="1200" dirty="0" err="1"/>
              <a:t>the</a:t>
            </a:r>
            <a:r>
              <a:rPr lang="nb-NO" sz="1200" dirty="0"/>
              <a:t> «Hard Disk» </a:t>
            </a:r>
            <a:r>
              <a:rPr lang="nb-NO" sz="1200" dirty="0" err="1"/>
              <a:t>section</a:t>
            </a:r>
            <a:r>
              <a:rPr lang="nb-NO" sz="1200" dirty="0"/>
              <a:t>. </a:t>
            </a:r>
            <a:r>
              <a:rPr lang="nb-NO" sz="1200" dirty="0" err="1"/>
              <a:t>Increase</a:t>
            </a:r>
            <a:r>
              <a:rPr lang="nb-NO" sz="1200" dirty="0"/>
              <a:t> to 40GB, </a:t>
            </a:r>
            <a:r>
              <a:rPr lang="nb-NO" sz="1200" dirty="0" err="1"/>
              <a:t>then</a:t>
            </a:r>
            <a:r>
              <a:rPr lang="nb-NO" sz="1200" dirty="0"/>
              <a:t> Finish</a:t>
            </a:r>
          </a:p>
        </p:txBody>
      </p:sp>
      <p:pic>
        <p:nvPicPr>
          <p:cNvPr id="21" name="Picture 20">
            <a:extLst>
              <a:ext uri="{FF2B5EF4-FFF2-40B4-BE49-F238E27FC236}">
                <a16:creationId xmlns:a16="http://schemas.microsoft.com/office/drawing/2014/main" id="{B625FAE0-033B-19F7-C53D-19039700038F}"/>
              </a:ext>
            </a:extLst>
          </p:cNvPr>
          <p:cNvPicPr>
            <a:picLocks noChangeAspect="1"/>
          </p:cNvPicPr>
          <p:nvPr/>
        </p:nvPicPr>
        <p:blipFill>
          <a:blip r:embed="rId3"/>
          <a:stretch>
            <a:fillRect/>
          </a:stretch>
        </p:blipFill>
        <p:spPr>
          <a:xfrm>
            <a:off x="540001" y="972000"/>
            <a:ext cx="4672080" cy="2460629"/>
          </a:xfrm>
          <a:prstGeom prst="rect">
            <a:avLst/>
          </a:prstGeom>
        </p:spPr>
      </p:pic>
      <p:sp>
        <p:nvSpPr>
          <p:cNvPr id="22" name="Rectangle: Rounded Corners 21">
            <a:extLst>
              <a:ext uri="{FF2B5EF4-FFF2-40B4-BE49-F238E27FC236}">
                <a16:creationId xmlns:a16="http://schemas.microsoft.com/office/drawing/2014/main" id="{11C1A663-B74F-FC6D-7271-D371EDDC3A6F}"/>
              </a:ext>
            </a:extLst>
          </p:cNvPr>
          <p:cNvSpPr/>
          <p:nvPr/>
        </p:nvSpPr>
        <p:spPr>
          <a:xfrm>
            <a:off x="1869831" y="2726923"/>
            <a:ext cx="1147689"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37D78368-52E8-F11B-9261-F9EF4F9EB599}"/>
              </a:ext>
            </a:extLst>
          </p:cNvPr>
          <p:cNvSpPr/>
          <p:nvPr/>
        </p:nvSpPr>
        <p:spPr>
          <a:xfrm>
            <a:off x="1869830" y="1418319"/>
            <a:ext cx="2012853" cy="544123"/>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4" name="Rectangle: Rounded Corners 23">
            <a:extLst>
              <a:ext uri="{FF2B5EF4-FFF2-40B4-BE49-F238E27FC236}">
                <a16:creationId xmlns:a16="http://schemas.microsoft.com/office/drawing/2014/main" id="{7FB26009-018A-D122-BDB1-8937316C820B}"/>
              </a:ext>
            </a:extLst>
          </p:cNvPr>
          <p:cNvSpPr/>
          <p:nvPr/>
        </p:nvSpPr>
        <p:spPr>
          <a:xfrm>
            <a:off x="1869831" y="2151307"/>
            <a:ext cx="1147689" cy="54412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6" name="Picture 25">
            <a:extLst>
              <a:ext uri="{FF2B5EF4-FFF2-40B4-BE49-F238E27FC236}">
                <a16:creationId xmlns:a16="http://schemas.microsoft.com/office/drawing/2014/main" id="{83078232-B5AA-E9DE-2D34-C790F610D002}"/>
              </a:ext>
            </a:extLst>
          </p:cNvPr>
          <p:cNvPicPr>
            <a:picLocks noChangeAspect="1"/>
          </p:cNvPicPr>
          <p:nvPr/>
        </p:nvPicPr>
        <p:blipFill rotWithShape="1">
          <a:blip r:embed="rId4"/>
          <a:srcRect l="636" r="1"/>
          <a:stretch/>
        </p:blipFill>
        <p:spPr>
          <a:xfrm>
            <a:off x="1637280" y="3724213"/>
            <a:ext cx="4672082" cy="993821"/>
          </a:xfrm>
          <a:prstGeom prst="rect">
            <a:avLst/>
          </a:prstGeom>
        </p:spPr>
      </p:pic>
      <p:pic>
        <p:nvPicPr>
          <p:cNvPr id="28" name="Picture 27">
            <a:extLst>
              <a:ext uri="{FF2B5EF4-FFF2-40B4-BE49-F238E27FC236}">
                <a16:creationId xmlns:a16="http://schemas.microsoft.com/office/drawing/2014/main" id="{A66499DF-03ED-B65B-1FEF-18C63B6D360F}"/>
              </a:ext>
            </a:extLst>
          </p:cNvPr>
          <p:cNvPicPr>
            <a:picLocks noChangeAspect="1"/>
          </p:cNvPicPr>
          <p:nvPr/>
        </p:nvPicPr>
        <p:blipFill>
          <a:blip r:embed="rId5"/>
          <a:stretch>
            <a:fillRect/>
          </a:stretch>
        </p:blipFill>
        <p:spPr>
          <a:xfrm>
            <a:off x="6822774" y="3221856"/>
            <a:ext cx="4672081" cy="2809437"/>
          </a:xfrm>
          <a:prstGeom prst="rect">
            <a:avLst/>
          </a:prstGeom>
        </p:spPr>
      </p:pic>
      <p:cxnSp>
        <p:nvCxnSpPr>
          <p:cNvPr id="29" name="Straight Arrow Connector 28">
            <a:extLst>
              <a:ext uri="{FF2B5EF4-FFF2-40B4-BE49-F238E27FC236}">
                <a16:creationId xmlns:a16="http://schemas.microsoft.com/office/drawing/2014/main" id="{7F48BC4D-F327-2B5A-1883-5FBD4A2285CD}"/>
              </a:ext>
            </a:extLst>
          </p:cNvPr>
          <p:cNvCxnSpPr>
            <a:cxnSpLocks/>
          </p:cNvCxnSpPr>
          <p:nvPr/>
        </p:nvCxnSpPr>
        <p:spPr>
          <a:xfrm flipH="1">
            <a:off x="3882683" y="1127125"/>
            <a:ext cx="1972017" cy="4203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207FF44-4F52-3417-FBFA-512D1477493A}"/>
              </a:ext>
            </a:extLst>
          </p:cNvPr>
          <p:cNvCxnSpPr>
            <a:cxnSpLocks/>
          </p:cNvCxnSpPr>
          <p:nvPr/>
        </p:nvCxnSpPr>
        <p:spPr>
          <a:xfrm flipH="1">
            <a:off x="3057525" y="1450975"/>
            <a:ext cx="2797175" cy="97239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F083D8F-2654-196E-02FE-0BC05181C03C}"/>
              </a:ext>
            </a:extLst>
          </p:cNvPr>
          <p:cNvCxnSpPr>
            <a:cxnSpLocks/>
          </p:cNvCxnSpPr>
          <p:nvPr/>
        </p:nvCxnSpPr>
        <p:spPr>
          <a:xfrm flipH="1">
            <a:off x="3057525" y="1774825"/>
            <a:ext cx="2797175" cy="97239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77333A1-F9E3-1DDC-E03C-428DAEE7C573}"/>
              </a:ext>
            </a:extLst>
          </p:cNvPr>
          <p:cNvCxnSpPr>
            <a:cxnSpLocks/>
          </p:cNvCxnSpPr>
          <p:nvPr/>
        </p:nvCxnSpPr>
        <p:spPr>
          <a:xfrm flipH="1">
            <a:off x="5313149" y="2119832"/>
            <a:ext cx="541551" cy="157586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25053F7A-E457-DFBF-C61E-1197CC7056DF}"/>
              </a:ext>
            </a:extLst>
          </p:cNvPr>
          <p:cNvSpPr/>
          <p:nvPr/>
        </p:nvSpPr>
        <p:spPr>
          <a:xfrm>
            <a:off x="5692775" y="3939773"/>
            <a:ext cx="537845"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40" name="Straight Arrow Connector 39">
            <a:extLst>
              <a:ext uri="{FF2B5EF4-FFF2-40B4-BE49-F238E27FC236}">
                <a16:creationId xmlns:a16="http://schemas.microsoft.com/office/drawing/2014/main" id="{D4A6A765-330B-7F2B-BD97-BD938C47D556}"/>
              </a:ext>
            </a:extLst>
          </p:cNvPr>
          <p:cNvCxnSpPr>
            <a:cxnSpLocks/>
          </p:cNvCxnSpPr>
          <p:nvPr/>
        </p:nvCxnSpPr>
        <p:spPr>
          <a:xfrm>
            <a:off x="5928332" y="2464839"/>
            <a:ext cx="1934556" cy="75006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1DCD6563-55BF-F26C-28AF-E5E8844CEC95}"/>
              </a:ext>
            </a:extLst>
          </p:cNvPr>
          <p:cNvSpPr/>
          <p:nvPr/>
        </p:nvSpPr>
        <p:spPr>
          <a:xfrm>
            <a:off x="10853738" y="3954060"/>
            <a:ext cx="467994" cy="163988"/>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4" name="Rectangle: Rounded Corners 43">
            <a:extLst>
              <a:ext uri="{FF2B5EF4-FFF2-40B4-BE49-F238E27FC236}">
                <a16:creationId xmlns:a16="http://schemas.microsoft.com/office/drawing/2014/main" id="{99776636-FA46-2EFC-C4F7-92BD5CF8F356}"/>
              </a:ext>
            </a:extLst>
          </p:cNvPr>
          <p:cNvSpPr/>
          <p:nvPr/>
        </p:nvSpPr>
        <p:spPr>
          <a:xfrm>
            <a:off x="10391774" y="5806673"/>
            <a:ext cx="523875" cy="17979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74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778136" y="953620"/>
            <a:ext cx="5871463" cy="480006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Enter settings</a:t>
            </a:r>
          </a:p>
          <a:p>
            <a:pPr>
              <a:lnSpc>
                <a:spcPct val="110000"/>
              </a:lnSpc>
            </a:pPr>
            <a:r>
              <a:rPr lang="nb-NO" sz="1200" dirty="0"/>
              <a:t>General: No </a:t>
            </a:r>
            <a:r>
              <a:rPr lang="nb-NO" sz="1200" dirty="0" err="1"/>
              <a:t>change</a:t>
            </a:r>
            <a:r>
              <a:rPr lang="nb-NO" sz="1200" dirty="0"/>
              <a:t> </a:t>
            </a:r>
            <a:r>
              <a:rPr lang="nb-NO" sz="1200" dirty="0" err="1"/>
              <a:t>needed</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System: </a:t>
            </a:r>
            <a:r>
              <a:rPr lang="nb-NO" sz="1200" dirty="0" err="1"/>
              <a:t>Remove</a:t>
            </a:r>
            <a:r>
              <a:rPr lang="nb-NO" sz="1200" dirty="0"/>
              <a:t> «</a:t>
            </a:r>
            <a:r>
              <a:rPr lang="nb-NO" sz="1200" dirty="0" err="1"/>
              <a:t>Floppy</a:t>
            </a:r>
            <a:r>
              <a:rPr lang="nb-NO" sz="1200" dirty="0"/>
              <a:t>» </a:t>
            </a:r>
            <a:r>
              <a:rPr lang="nb-NO" sz="1200" dirty="0" err="1"/>
              <a:t>checkbox</a:t>
            </a:r>
            <a:r>
              <a:rPr lang="nb-NO" sz="1200" dirty="0"/>
              <a:t>. </a:t>
            </a:r>
            <a:r>
              <a:rPr lang="nb-NO" sz="1200" dirty="0" err="1"/>
              <a:t>Keep</a:t>
            </a:r>
            <a:r>
              <a:rPr lang="nb-NO" sz="1200" dirty="0"/>
              <a:t> </a:t>
            </a:r>
            <a:r>
              <a:rPr lang="nb-NO" sz="1200" dirty="0" err="1"/>
              <a:t>the</a:t>
            </a:r>
            <a:r>
              <a:rPr lang="nb-NO" sz="1200" dirty="0"/>
              <a:t> rest </a:t>
            </a:r>
            <a:r>
              <a:rPr lang="nb-NO" sz="1200" dirty="0" err="1"/>
              <a:t>default</a:t>
            </a:r>
            <a:endParaRPr lang="nb-NO" sz="1200" dirty="0"/>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Display: Ensure «Video Memory» is at </a:t>
            </a:r>
            <a:r>
              <a:rPr lang="nb-NO" sz="1200" dirty="0" err="1"/>
              <a:t>least</a:t>
            </a:r>
            <a:r>
              <a:rPr lang="nb-NO" sz="1200" dirty="0"/>
              <a:t> 30MB. </a:t>
            </a:r>
            <a:r>
              <a:rPr lang="nb-NO" sz="1200" dirty="0" err="1"/>
              <a:t>Keep</a:t>
            </a:r>
            <a:r>
              <a:rPr lang="nb-NO" sz="1200" dirty="0"/>
              <a:t> </a:t>
            </a:r>
            <a:r>
              <a:rPr lang="nb-NO" sz="1200" dirty="0" err="1"/>
              <a:t>the</a:t>
            </a:r>
            <a:r>
              <a:rPr lang="nb-NO" sz="1200" dirty="0"/>
              <a:t> rest </a:t>
            </a:r>
            <a:r>
              <a:rPr lang="nb-NO" sz="1200" dirty="0" err="1"/>
              <a:t>default</a:t>
            </a:r>
            <a:endParaRPr lang="nb-NO" sz="1200" dirty="0"/>
          </a:p>
          <a:p>
            <a:pPr>
              <a:lnSpc>
                <a:spcPct val="110000"/>
              </a:lnSpc>
            </a:pPr>
            <a:endParaRPr lang="nb-NO" sz="1200" dirty="0"/>
          </a:p>
          <a:p>
            <a:pPr>
              <a:lnSpc>
                <a:spcPct val="110000"/>
              </a:lnSpc>
            </a:pPr>
            <a:r>
              <a:rPr lang="nb-NO" sz="1200" dirty="0"/>
              <a:t>Storage: No </a:t>
            </a:r>
            <a:r>
              <a:rPr lang="nb-NO" sz="1200" dirty="0" err="1"/>
              <a:t>change</a:t>
            </a:r>
            <a:r>
              <a:rPr lang="nb-NO" sz="1200" dirty="0"/>
              <a:t> </a:t>
            </a:r>
            <a:r>
              <a:rPr lang="nb-NO" sz="1200" dirty="0" err="1"/>
              <a:t>needed</a:t>
            </a:r>
            <a:endParaRPr lang="nb-NO" sz="1200" dirty="0"/>
          </a:p>
          <a:p>
            <a:pPr>
              <a:lnSpc>
                <a:spcPct val="110000"/>
              </a:lnSpc>
            </a:pPr>
            <a:endParaRPr lang="nb-NO" sz="1200" dirty="0"/>
          </a:p>
          <a:p>
            <a:pPr>
              <a:lnSpc>
                <a:spcPct val="110000"/>
              </a:lnSpc>
            </a:pPr>
            <a:r>
              <a:rPr lang="nb-NO" sz="1200" dirty="0" err="1"/>
              <a:t>Audio</a:t>
            </a:r>
            <a:r>
              <a:rPr lang="nb-NO" sz="1200" dirty="0"/>
              <a:t>: </a:t>
            </a:r>
            <a:r>
              <a:rPr lang="nb-NO" sz="1200" dirty="0" err="1"/>
              <a:t>Remove</a:t>
            </a:r>
            <a:r>
              <a:rPr lang="nb-NO" sz="1200" dirty="0"/>
              <a:t> «</a:t>
            </a:r>
            <a:r>
              <a:rPr lang="nb-NO" sz="1200" dirty="0" err="1"/>
              <a:t>Enable</a:t>
            </a:r>
            <a:r>
              <a:rPr lang="nb-NO" sz="1200" dirty="0"/>
              <a:t> </a:t>
            </a:r>
            <a:r>
              <a:rPr lang="nb-NO" sz="1200" dirty="0" err="1"/>
              <a:t>Audio</a:t>
            </a:r>
            <a:r>
              <a:rPr lang="nb-NO" sz="1200" dirty="0"/>
              <a:t>» </a:t>
            </a:r>
            <a:r>
              <a:rPr lang="nb-NO" sz="1200" dirty="0" err="1"/>
              <a:t>checkbox</a:t>
            </a:r>
            <a:endParaRPr lang="nb-NO" sz="1200" dirty="0"/>
          </a:p>
          <a:p>
            <a:pPr>
              <a:lnSpc>
                <a:spcPct val="110000"/>
              </a:lnSpc>
            </a:pPr>
            <a:endParaRPr lang="nb-NO" sz="1200" dirty="0"/>
          </a:p>
        </p:txBody>
      </p:sp>
      <p:pic>
        <p:nvPicPr>
          <p:cNvPr id="5" name="Picture 4">
            <a:extLst>
              <a:ext uri="{FF2B5EF4-FFF2-40B4-BE49-F238E27FC236}">
                <a16:creationId xmlns:a16="http://schemas.microsoft.com/office/drawing/2014/main" id="{282BA896-C7CD-26FB-9FF9-9CCF2D0F9194}"/>
              </a:ext>
            </a:extLst>
          </p:cNvPr>
          <p:cNvPicPr>
            <a:picLocks noChangeAspect="1"/>
          </p:cNvPicPr>
          <p:nvPr/>
        </p:nvPicPr>
        <p:blipFill>
          <a:blip r:embed="rId3"/>
          <a:stretch>
            <a:fillRect/>
          </a:stretch>
        </p:blipFill>
        <p:spPr>
          <a:xfrm>
            <a:off x="777796" y="912142"/>
            <a:ext cx="2739127" cy="943778"/>
          </a:xfrm>
          <a:prstGeom prst="rect">
            <a:avLst/>
          </a:prstGeom>
        </p:spPr>
      </p:pic>
      <p:sp>
        <p:nvSpPr>
          <p:cNvPr id="6" name="Rectangle: Rounded Corners 5">
            <a:extLst>
              <a:ext uri="{FF2B5EF4-FFF2-40B4-BE49-F238E27FC236}">
                <a16:creationId xmlns:a16="http://schemas.microsoft.com/office/drawing/2014/main" id="{F4AD1D49-AFC0-4B87-D4D2-D733557757BB}"/>
              </a:ext>
            </a:extLst>
          </p:cNvPr>
          <p:cNvSpPr/>
          <p:nvPr/>
        </p:nvSpPr>
        <p:spPr>
          <a:xfrm>
            <a:off x="2404403" y="1141899"/>
            <a:ext cx="359899" cy="39851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7" name="Straight Arrow Connector 6">
            <a:extLst>
              <a:ext uri="{FF2B5EF4-FFF2-40B4-BE49-F238E27FC236}">
                <a16:creationId xmlns:a16="http://schemas.microsoft.com/office/drawing/2014/main" id="{9F80AFC2-3611-269D-1538-18E58499FE93}"/>
              </a:ext>
            </a:extLst>
          </p:cNvPr>
          <p:cNvCxnSpPr>
            <a:cxnSpLocks/>
          </p:cNvCxnSpPr>
          <p:nvPr/>
        </p:nvCxnSpPr>
        <p:spPr>
          <a:xfrm flipH="1">
            <a:off x="2764302" y="1226185"/>
            <a:ext cx="2984890" cy="15784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5D690CF-958C-5D3E-01CD-3DF592D45AD8}"/>
              </a:ext>
            </a:extLst>
          </p:cNvPr>
          <p:cNvPicPr>
            <a:picLocks noChangeAspect="1"/>
          </p:cNvPicPr>
          <p:nvPr/>
        </p:nvPicPr>
        <p:blipFill>
          <a:blip r:embed="rId4"/>
          <a:stretch>
            <a:fillRect/>
          </a:stretch>
        </p:blipFill>
        <p:spPr>
          <a:xfrm>
            <a:off x="777796" y="1940206"/>
            <a:ext cx="4567927" cy="1468661"/>
          </a:xfrm>
          <a:prstGeom prst="rect">
            <a:avLst/>
          </a:prstGeom>
        </p:spPr>
      </p:pic>
      <p:sp>
        <p:nvSpPr>
          <p:cNvPr id="11" name="Rectangle: Rounded Corners 10">
            <a:extLst>
              <a:ext uri="{FF2B5EF4-FFF2-40B4-BE49-F238E27FC236}">
                <a16:creationId xmlns:a16="http://schemas.microsoft.com/office/drawing/2014/main" id="{1DCAA24A-291F-FF29-7FC1-FC360AD81394}"/>
              </a:ext>
            </a:extLst>
          </p:cNvPr>
          <p:cNvSpPr/>
          <p:nvPr/>
        </p:nvSpPr>
        <p:spPr>
          <a:xfrm>
            <a:off x="2584352" y="2955139"/>
            <a:ext cx="651217"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2" name="Straight Arrow Connector 11">
            <a:extLst>
              <a:ext uri="{FF2B5EF4-FFF2-40B4-BE49-F238E27FC236}">
                <a16:creationId xmlns:a16="http://schemas.microsoft.com/office/drawing/2014/main" id="{BD20535C-42FE-7B02-85FF-D18DB9A0B2CE}"/>
              </a:ext>
            </a:extLst>
          </p:cNvPr>
          <p:cNvCxnSpPr>
            <a:cxnSpLocks/>
            <a:endCxn id="11" idx="3"/>
          </p:cNvCxnSpPr>
          <p:nvPr/>
        </p:nvCxnSpPr>
        <p:spPr>
          <a:xfrm flipH="1">
            <a:off x="3235569" y="2549525"/>
            <a:ext cx="2513623" cy="496592"/>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62FFFBA-0762-953B-A13C-9E96DE8055CA}"/>
              </a:ext>
            </a:extLst>
          </p:cNvPr>
          <p:cNvPicPr>
            <a:picLocks noChangeAspect="1"/>
          </p:cNvPicPr>
          <p:nvPr/>
        </p:nvPicPr>
        <p:blipFill>
          <a:blip r:embed="rId5"/>
          <a:stretch>
            <a:fillRect/>
          </a:stretch>
        </p:blipFill>
        <p:spPr>
          <a:xfrm>
            <a:off x="777796" y="3517710"/>
            <a:ext cx="4567927" cy="894988"/>
          </a:xfrm>
          <a:prstGeom prst="rect">
            <a:avLst/>
          </a:prstGeom>
        </p:spPr>
      </p:pic>
      <p:sp>
        <p:nvSpPr>
          <p:cNvPr id="17" name="Rectangle: Rounded Corners 16">
            <a:extLst>
              <a:ext uri="{FF2B5EF4-FFF2-40B4-BE49-F238E27FC236}">
                <a16:creationId xmlns:a16="http://schemas.microsoft.com/office/drawing/2014/main" id="{195A5B8B-D065-0CA1-21DA-1497089949F1}"/>
              </a:ext>
            </a:extLst>
          </p:cNvPr>
          <p:cNvSpPr/>
          <p:nvPr/>
        </p:nvSpPr>
        <p:spPr>
          <a:xfrm>
            <a:off x="4811151" y="3874226"/>
            <a:ext cx="534572"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9" name="Straight Arrow Connector 18">
            <a:extLst>
              <a:ext uri="{FF2B5EF4-FFF2-40B4-BE49-F238E27FC236}">
                <a16:creationId xmlns:a16="http://schemas.microsoft.com/office/drawing/2014/main" id="{1D251A9B-8FED-93CB-5FFC-FB9557D07128}"/>
              </a:ext>
            </a:extLst>
          </p:cNvPr>
          <p:cNvCxnSpPr>
            <a:cxnSpLocks/>
            <a:endCxn id="17" idx="3"/>
          </p:cNvCxnSpPr>
          <p:nvPr/>
        </p:nvCxnSpPr>
        <p:spPr>
          <a:xfrm flipH="1">
            <a:off x="5345723" y="3860800"/>
            <a:ext cx="410552" cy="10440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8BA0A3CF-6DC4-5CAF-B6DC-5C58581428E4}"/>
              </a:ext>
            </a:extLst>
          </p:cNvPr>
          <p:cNvPicPr>
            <a:picLocks noChangeAspect="1"/>
          </p:cNvPicPr>
          <p:nvPr/>
        </p:nvPicPr>
        <p:blipFill>
          <a:blip r:embed="rId6"/>
          <a:stretch>
            <a:fillRect/>
          </a:stretch>
        </p:blipFill>
        <p:spPr>
          <a:xfrm>
            <a:off x="777796" y="4637719"/>
            <a:ext cx="4567927" cy="1247331"/>
          </a:xfrm>
          <a:prstGeom prst="rect">
            <a:avLst/>
          </a:prstGeom>
        </p:spPr>
      </p:pic>
      <p:sp>
        <p:nvSpPr>
          <p:cNvPr id="34" name="Rectangle: Rounded Corners 33">
            <a:extLst>
              <a:ext uri="{FF2B5EF4-FFF2-40B4-BE49-F238E27FC236}">
                <a16:creationId xmlns:a16="http://schemas.microsoft.com/office/drawing/2014/main" id="{0D4458F1-DE5B-643D-0DD1-09905DB35DF3}"/>
              </a:ext>
            </a:extLst>
          </p:cNvPr>
          <p:cNvSpPr/>
          <p:nvPr/>
        </p:nvSpPr>
        <p:spPr>
          <a:xfrm>
            <a:off x="1928250" y="5017226"/>
            <a:ext cx="599049" cy="1819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35" name="Straight Arrow Connector 34">
            <a:extLst>
              <a:ext uri="{FF2B5EF4-FFF2-40B4-BE49-F238E27FC236}">
                <a16:creationId xmlns:a16="http://schemas.microsoft.com/office/drawing/2014/main" id="{F046AB60-7FBD-0DC3-5651-D0E43C1E5E45}"/>
              </a:ext>
            </a:extLst>
          </p:cNvPr>
          <p:cNvCxnSpPr>
            <a:cxnSpLocks/>
            <a:endCxn id="34" idx="3"/>
          </p:cNvCxnSpPr>
          <p:nvPr/>
        </p:nvCxnSpPr>
        <p:spPr>
          <a:xfrm flipH="1" flipV="1">
            <a:off x="2527299" y="5108204"/>
            <a:ext cx="3228976" cy="6697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536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3F6B-9646-DB52-586D-ABF3D3CC57B8}"/>
              </a:ext>
            </a:extLst>
          </p:cNvPr>
          <p:cNvPicPr>
            <a:picLocks noChangeAspect="1"/>
          </p:cNvPicPr>
          <p:nvPr/>
        </p:nvPicPr>
        <p:blipFill>
          <a:blip r:embed="rId3"/>
          <a:stretch>
            <a:fillRect/>
          </a:stretch>
        </p:blipFill>
        <p:spPr>
          <a:xfrm>
            <a:off x="540000" y="917524"/>
            <a:ext cx="5115456" cy="230573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2b: VirtualBox: Create Virtual Machine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00E5EE1C-005E-95F6-BDD7-36E2B327380B}"/>
              </a:ext>
            </a:extLst>
          </p:cNvPr>
          <p:cNvSpPr txBox="1">
            <a:spLocks/>
          </p:cNvSpPr>
          <p:nvPr/>
        </p:nvSpPr>
        <p:spPr bwMode="gray">
          <a:xfrm>
            <a:off x="5778136" y="953620"/>
            <a:ext cx="5871463" cy="480006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Network: </a:t>
            </a:r>
          </a:p>
          <a:p>
            <a:pPr lvl="1">
              <a:lnSpc>
                <a:spcPct val="110000"/>
              </a:lnSpc>
            </a:pPr>
            <a:r>
              <a:rPr lang="nb-NO" sz="1200" dirty="0" err="1"/>
              <a:t>Change</a:t>
            </a:r>
            <a:r>
              <a:rPr lang="nb-NO" sz="1200" dirty="0"/>
              <a:t> «Attached to» for Adapter 1 to «</a:t>
            </a:r>
            <a:r>
              <a:rPr lang="nb-NO" sz="1200" dirty="0" err="1"/>
              <a:t>Bridged</a:t>
            </a:r>
            <a:r>
              <a:rPr lang="nb-NO" sz="1200" dirty="0"/>
              <a:t> Adapter»</a:t>
            </a:r>
          </a:p>
          <a:p>
            <a:pPr lvl="1">
              <a:lnSpc>
                <a:spcPct val="110000"/>
              </a:lnSpc>
            </a:pPr>
            <a:r>
              <a:rPr lang="nb-NO" sz="1200" dirty="0" err="1"/>
              <a:t>Change</a:t>
            </a:r>
            <a:r>
              <a:rPr lang="nb-NO" sz="1200" dirty="0"/>
              <a:t> «</a:t>
            </a:r>
            <a:r>
              <a:rPr lang="nb-NO" sz="1200" dirty="0" err="1"/>
              <a:t>Name</a:t>
            </a:r>
            <a:r>
              <a:rPr lang="nb-NO" sz="1200" dirty="0"/>
              <a:t>», </a:t>
            </a:r>
            <a:r>
              <a:rPr lang="nb-NO" sz="1200" dirty="0" err="1"/>
              <a:t>select</a:t>
            </a:r>
            <a:r>
              <a:rPr lang="nb-NO" sz="1200" dirty="0"/>
              <a:t> </a:t>
            </a:r>
            <a:r>
              <a:rPr lang="nb-NO" sz="1200" dirty="0" err="1"/>
              <a:t>your</a:t>
            </a:r>
            <a:r>
              <a:rPr lang="nb-NO" sz="1200" dirty="0"/>
              <a:t> Ethernet adapter</a:t>
            </a:r>
          </a:p>
          <a:p>
            <a:pPr lvl="1">
              <a:lnSpc>
                <a:spcPct val="110000"/>
              </a:lnSpc>
            </a:pPr>
            <a:r>
              <a:rPr lang="nb-NO" sz="1200" dirty="0" err="1"/>
              <a:t>Keep</a:t>
            </a:r>
            <a:r>
              <a:rPr lang="nb-NO" sz="1200" dirty="0"/>
              <a:t> </a:t>
            </a:r>
            <a:r>
              <a:rPr lang="nb-NO" sz="1200" dirty="0" err="1"/>
              <a:t>the</a:t>
            </a:r>
            <a:r>
              <a:rPr lang="nb-NO" sz="1200" dirty="0"/>
              <a:t> rest as </a:t>
            </a:r>
            <a:r>
              <a:rPr lang="nb-NO" sz="1200" dirty="0" err="1"/>
              <a:t>default</a:t>
            </a:r>
            <a:endParaRPr lang="nb-NO" sz="1200" dirty="0"/>
          </a:p>
          <a:p>
            <a:pPr lvl="1">
              <a:lnSpc>
                <a:spcPct val="110000"/>
              </a:lnSpc>
            </a:pPr>
            <a:r>
              <a:rPr lang="nb-NO" sz="1200" dirty="0"/>
              <a:t>Do not </a:t>
            </a:r>
            <a:r>
              <a:rPr lang="nb-NO" sz="1200" dirty="0" err="1"/>
              <a:t>enable</a:t>
            </a:r>
            <a:r>
              <a:rPr lang="nb-NO" sz="1200" dirty="0"/>
              <a:t> </a:t>
            </a:r>
            <a:r>
              <a:rPr lang="nb-NO" sz="1200" dirty="0" err="1"/>
              <a:t>Adapater</a:t>
            </a:r>
            <a:r>
              <a:rPr lang="nb-NO" sz="1200" dirty="0"/>
              <a:t> 2, 3 or 4</a:t>
            </a:r>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err="1"/>
              <a:t>Click</a:t>
            </a:r>
            <a:r>
              <a:rPr lang="nb-NO" sz="1200" dirty="0"/>
              <a:t> OK to save </a:t>
            </a:r>
            <a:r>
              <a:rPr lang="nb-NO" sz="1200" dirty="0" err="1"/>
              <a:t>the</a:t>
            </a:r>
            <a:r>
              <a:rPr lang="nb-NO" sz="1200" dirty="0"/>
              <a:t> </a:t>
            </a:r>
            <a:r>
              <a:rPr lang="nb-NO" sz="1200" dirty="0" err="1"/>
              <a:t>changes</a:t>
            </a:r>
            <a:endParaRPr lang="nb-NO" sz="1200" dirty="0"/>
          </a:p>
          <a:p>
            <a:pPr>
              <a:lnSpc>
                <a:spcPct val="110000"/>
              </a:lnSpc>
            </a:pPr>
            <a:endParaRPr lang="nb-NO" sz="1200" dirty="0"/>
          </a:p>
          <a:p>
            <a:pPr>
              <a:lnSpc>
                <a:spcPct val="110000"/>
              </a:lnSpc>
            </a:pPr>
            <a:r>
              <a:rPr lang="nb-NO" sz="1200" dirty="0"/>
              <a:t>Start </a:t>
            </a:r>
            <a:r>
              <a:rPr lang="nb-NO" sz="1200" dirty="0" err="1"/>
              <a:t>the</a:t>
            </a:r>
            <a:r>
              <a:rPr lang="nb-NO" sz="1200" dirty="0"/>
              <a:t> VM</a:t>
            </a:r>
          </a:p>
          <a:p>
            <a:pPr>
              <a:lnSpc>
                <a:spcPct val="110000"/>
              </a:lnSpc>
            </a:pPr>
            <a:r>
              <a:rPr lang="nb-NO" sz="1200" dirty="0"/>
              <a:t>(</a:t>
            </a:r>
            <a:r>
              <a:rPr lang="nb-NO" sz="1200" dirty="0" err="1"/>
              <a:t>here</a:t>
            </a:r>
            <a:r>
              <a:rPr lang="nb-NO" sz="1200" dirty="0"/>
              <a:t> </a:t>
            </a:r>
            <a:r>
              <a:rPr lang="nb-NO" sz="1200" dirty="0" err="1"/>
              <a:t>you</a:t>
            </a:r>
            <a:r>
              <a:rPr lang="nb-NO" sz="1200" dirty="0"/>
              <a:t> </a:t>
            </a:r>
            <a:r>
              <a:rPr lang="nb-NO" sz="1200" dirty="0" err="1"/>
              <a:t>can</a:t>
            </a:r>
            <a:r>
              <a:rPr lang="nb-NO" sz="1200" dirty="0"/>
              <a:t> </a:t>
            </a:r>
            <a:r>
              <a:rPr lang="nb-NO" sz="1200" dirty="0" err="1"/>
              <a:t>also</a:t>
            </a:r>
            <a:r>
              <a:rPr lang="nb-NO" sz="1200" dirty="0"/>
              <a:t> </a:t>
            </a:r>
            <a:r>
              <a:rPr lang="nb-NO" sz="1200" dirty="0" err="1"/>
              <a:t>choose</a:t>
            </a:r>
            <a:r>
              <a:rPr lang="nb-NO" sz="1200" dirty="0"/>
              <a:t> «</a:t>
            </a:r>
            <a:r>
              <a:rPr lang="nb-NO" sz="1200" dirty="0" err="1"/>
              <a:t>Headless</a:t>
            </a:r>
            <a:r>
              <a:rPr lang="nb-NO" sz="1200" dirty="0"/>
              <a:t> Start» at a later stage </a:t>
            </a:r>
            <a:r>
              <a:rPr lang="nb-NO" sz="1200" dirty="0" err="1"/>
              <a:t>when</a:t>
            </a:r>
            <a:r>
              <a:rPr lang="nb-NO" sz="1200" dirty="0"/>
              <a:t> </a:t>
            </a:r>
            <a:r>
              <a:rPr lang="nb-NO" sz="1200" dirty="0" err="1"/>
              <a:t>your</a:t>
            </a:r>
            <a:r>
              <a:rPr lang="nb-NO" sz="1200" dirty="0"/>
              <a:t> VM have </a:t>
            </a:r>
            <a:r>
              <a:rPr lang="nb-NO" sz="1200" dirty="0" err="1"/>
              <a:t>got</a:t>
            </a:r>
            <a:r>
              <a:rPr lang="nb-NO" sz="1200" dirty="0"/>
              <a:t> </a:t>
            </a:r>
            <a:r>
              <a:rPr lang="nb-NO" sz="1200" dirty="0" err="1"/>
              <a:t>its</a:t>
            </a:r>
            <a:r>
              <a:rPr lang="nb-NO" sz="1200" dirty="0"/>
              <a:t> </a:t>
            </a:r>
            <a:r>
              <a:rPr lang="nb-NO" sz="1200" dirty="0" err="1"/>
              <a:t>static</a:t>
            </a:r>
            <a:r>
              <a:rPr lang="nb-NO" sz="1200" dirty="0"/>
              <a:t> IP so </a:t>
            </a:r>
            <a:r>
              <a:rPr lang="nb-NO" sz="1200" dirty="0" err="1"/>
              <a:t>you</a:t>
            </a:r>
            <a:r>
              <a:rPr lang="nb-NO" sz="1200" dirty="0"/>
              <a:t> </a:t>
            </a:r>
            <a:r>
              <a:rPr lang="nb-NO" sz="1200" dirty="0" err="1"/>
              <a:t>would</a:t>
            </a:r>
            <a:r>
              <a:rPr lang="nb-NO" sz="1200" dirty="0"/>
              <a:t> </a:t>
            </a:r>
            <a:r>
              <a:rPr lang="nb-NO" sz="1200" dirty="0" err="1"/>
              <a:t>only</a:t>
            </a:r>
            <a:r>
              <a:rPr lang="nb-NO" sz="1200" dirty="0"/>
              <a:t> </a:t>
            </a:r>
            <a:r>
              <a:rPr lang="nb-NO" sz="1200" dirty="0" err="1"/>
              <a:t>use</a:t>
            </a:r>
            <a:r>
              <a:rPr lang="nb-NO" sz="1200" dirty="0"/>
              <a:t> </a:t>
            </a:r>
            <a:r>
              <a:rPr lang="nb-NO" sz="1200"/>
              <a:t>SSH)</a:t>
            </a:r>
          </a:p>
          <a:p>
            <a:pPr>
              <a:lnSpc>
                <a:spcPct val="110000"/>
              </a:lnSpc>
            </a:pPr>
            <a:r>
              <a:rPr lang="nb-NO" sz="1200"/>
              <a:t>Then, skip some slides forward to the common instructions </a:t>
            </a:r>
            <a:r>
              <a:rPr lang="nb-NO" sz="1200">
                <a:sym typeface="Wingdings" panose="05000000000000000000" pitchFamily="2" charset="2"/>
              </a:rPr>
              <a:t></a:t>
            </a:r>
            <a:endParaRPr lang="nb-NO" sz="1200" dirty="0"/>
          </a:p>
        </p:txBody>
      </p:sp>
      <p:sp>
        <p:nvSpPr>
          <p:cNvPr id="6" name="Rectangle: Rounded Corners 5">
            <a:extLst>
              <a:ext uri="{FF2B5EF4-FFF2-40B4-BE49-F238E27FC236}">
                <a16:creationId xmlns:a16="http://schemas.microsoft.com/office/drawing/2014/main" id="{F4AD1D49-AFC0-4B87-D4D2-D733557757BB}"/>
              </a:ext>
            </a:extLst>
          </p:cNvPr>
          <p:cNvSpPr/>
          <p:nvPr/>
        </p:nvSpPr>
        <p:spPr>
          <a:xfrm>
            <a:off x="2751310" y="1964859"/>
            <a:ext cx="791990" cy="15784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7" name="Straight Arrow Connector 6">
            <a:extLst>
              <a:ext uri="{FF2B5EF4-FFF2-40B4-BE49-F238E27FC236}">
                <a16:creationId xmlns:a16="http://schemas.microsoft.com/office/drawing/2014/main" id="{9F80AFC2-3611-269D-1538-18E58499FE93}"/>
              </a:ext>
            </a:extLst>
          </p:cNvPr>
          <p:cNvCxnSpPr>
            <a:cxnSpLocks/>
            <a:endCxn id="6" idx="3"/>
          </p:cNvCxnSpPr>
          <p:nvPr/>
        </p:nvCxnSpPr>
        <p:spPr>
          <a:xfrm flipH="1">
            <a:off x="3543300" y="1585913"/>
            <a:ext cx="2633663" cy="45786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DE325BB1-77FD-A479-EF78-5A66CFA571AC}"/>
              </a:ext>
            </a:extLst>
          </p:cNvPr>
          <p:cNvSpPr/>
          <p:nvPr/>
        </p:nvSpPr>
        <p:spPr>
          <a:xfrm>
            <a:off x="2751309" y="2162979"/>
            <a:ext cx="1673053" cy="15784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0" name="Straight Arrow Connector 19">
            <a:extLst>
              <a:ext uri="{FF2B5EF4-FFF2-40B4-BE49-F238E27FC236}">
                <a16:creationId xmlns:a16="http://schemas.microsoft.com/office/drawing/2014/main" id="{91420063-5188-E61B-1B8C-60B80F9B7B3E}"/>
              </a:ext>
            </a:extLst>
          </p:cNvPr>
          <p:cNvCxnSpPr>
            <a:cxnSpLocks/>
            <a:endCxn id="15" idx="3"/>
          </p:cNvCxnSpPr>
          <p:nvPr/>
        </p:nvCxnSpPr>
        <p:spPr>
          <a:xfrm flipH="1">
            <a:off x="4424362" y="1896017"/>
            <a:ext cx="1752601" cy="34588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618FA72B-53EB-7725-7E0E-14394F5B93CE}"/>
              </a:ext>
            </a:extLst>
          </p:cNvPr>
          <p:cNvPicPr>
            <a:picLocks noChangeAspect="1"/>
          </p:cNvPicPr>
          <p:nvPr/>
        </p:nvPicPr>
        <p:blipFill>
          <a:blip r:embed="rId4"/>
          <a:stretch>
            <a:fillRect/>
          </a:stretch>
        </p:blipFill>
        <p:spPr>
          <a:xfrm>
            <a:off x="540000" y="3708783"/>
            <a:ext cx="5115456" cy="256085"/>
          </a:xfrm>
          <a:prstGeom prst="rect">
            <a:avLst/>
          </a:prstGeom>
        </p:spPr>
      </p:pic>
      <p:sp>
        <p:nvSpPr>
          <p:cNvPr id="24" name="Rectangle: Rounded Corners 23">
            <a:extLst>
              <a:ext uri="{FF2B5EF4-FFF2-40B4-BE49-F238E27FC236}">
                <a16:creationId xmlns:a16="http://schemas.microsoft.com/office/drawing/2014/main" id="{A03F81C2-93A3-D0D2-969A-1AAD806C2725}"/>
              </a:ext>
            </a:extLst>
          </p:cNvPr>
          <p:cNvSpPr/>
          <p:nvPr/>
        </p:nvSpPr>
        <p:spPr>
          <a:xfrm>
            <a:off x="3982403" y="3702652"/>
            <a:ext cx="575529" cy="23752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6" name="Picture 25">
            <a:extLst>
              <a:ext uri="{FF2B5EF4-FFF2-40B4-BE49-F238E27FC236}">
                <a16:creationId xmlns:a16="http://schemas.microsoft.com/office/drawing/2014/main" id="{040F1815-50A4-02C2-6D0F-B4EC718D65E2}"/>
              </a:ext>
            </a:extLst>
          </p:cNvPr>
          <p:cNvPicPr>
            <a:picLocks noChangeAspect="1"/>
          </p:cNvPicPr>
          <p:nvPr/>
        </p:nvPicPr>
        <p:blipFill>
          <a:blip r:embed="rId5"/>
          <a:stretch>
            <a:fillRect/>
          </a:stretch>
        </p:blipFill>
        <p:spPr>
          <a:xfrm>
            <a:off x="2213053" y="4160169"/>
            <a:ext cx="3442403" cy="1226926"/>
          </a:xfrm>
          <a:prstGeom prst="rect">
            <a:avLst/>
          </a:prstGeom>
        </p:spPr>
      </p:pic>
      <p:sp>
        <p:nvSpPr>
          <p:cNvPr id="27" name="Rectangle: Rounded Corners 26">
            <a:extLst>
              <a:ext uri="{FF2B5EF4-FFF2-40B4-BE49-F238E27FC236}">
                <a16:creationId xmlns:a16="http://schemas.microsoft.com/office/drawing/2014/main" id="{FB5FCCBA-A4FF-9381-0D6E-789078DD5CB0}"/>
              </a:ext>
            </a:extLst>
          </p:cNvPr>
          <p:cNvSpPr/>
          <p:nvPr/>
        </p:nvSpPr>
        <p:spPr>
          <a:xfrm>
            <a:off x="5141268" y="4526842"/>
            <a:ext cx="408438" cy="410917"/>
          </a:xfrm>
          <a:prstGeom prst="roundRect">
            <a:avLst/>
          </a:prstGeom>
          <a:noFill/>
          <a:ln w="190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74843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6669453" cy="5234483"/>
          </a:xfrm>
        </p:spPr>
        <p:txBody>
          <a:bodyPr>
            <a:normAutofit/>
          </a:bodyPr>
          <a:lstStyle/>
          <a:p>
            <a:pPr>
              <a:lnSpc>
                <a:spcPct val="110000"/>
              </a:lnSpc>
            </a:pPr>
            <a:r>
              <a:rPr lang="nb-NO" sz="1500"/>
              <a:t>First, create a file on your laptop, named "cloud-config.yaml"</a:t>
            </a:r>
          </a:p>
          <a:p>
            <a:pPr>
              <a:lnSpc>
                <a:spcPct val="110000"/>
              </a:lnSpc>
            </a:pPr>
            <a:endParaRPr lang="nb-NO" sz="1500"/>
          </a:p>
          <a:p>
            <a:pPr marL="0" indent="0">
              <a:lnSpc>
                <a:spcPct val="110000"/>
              </a:lnSpc>
              <a:buNone/>
            </a:pPr>
            <a:endParaRPr lang="nb-NO" sz="1500"/>
          </a:p>
          <a:p>
            <a:pPr>
              <a:lnSpc>
                <a:spcPct val="110000"/>
              </a:lnSpc>
            </a:pPr>
            <a:r>
              <a:rPr lang="nb-NO" sz="1500"/>
              <a:t>From the same folder you created the YAML file, create the server using the following command</a:t>
            </a:r>
          </a:p>
          <a:p>
            <a:pPr>
              <a:lnSpc>
                <a:spcPct val="110000"/>
              </a:lnSpc>
            </a:pPr>
            <a:endParaRPr lang="nb-NO" sz="1500"/>
          </a:p>
          <a:p>
            <a:pPr>
              <a:lnSpc>
                <a:spcPct val="110000"/>
              </a:lnSpc>
            </a:pPr>
            <a:endParaRPr lang="nb-NO" sz="1500"/>
          </a:p>
          <a:p>
            <a:pPr>
              <a:lnSpc>
                <a:spcPct val="110000"/>
              </a:lnSpc>
            </a:pPr>
            <a:r>
              <a:rPr lang="nb-NO" sz="1500"/>
              <a:t>List your VMs</a:t>
            </a:r>
          </a:p>
          <a:p>
            <a:pPr>
              <a:lnSpc>
                <a:spcPct val="110000"/>
              </a:lnSpc>
            </a:pPr>
            <a:endParaRPr lang="nb-NO" sz="1500"/>
          </a:p>
          <a:p>
            <a:pPr>
              <a:lnSpc>
                <a:spcPct val="110000"/>
              </a:lnSpc>
            </a:pPr>
            <a:endParaRPr lang="nb-NO" sz="1500"/>
          </a:p>
          <a:p>
            <a:pPr>
              <a:lnSpc>
                <a:spcPct val="110000"/>
              </a:lnSpc>
            </a:pPr>
            <a:r>
              <a:rPr lang="nb-NO" sz="1500"/>
              <a:t>Show VM info</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2c: Multipass - Create VM</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2" name="TextBox 1">
            <a:extLst>
              <a:ext uri="{FF2B5EF4-FFF2-40B4-BE49-F238E27FC236}">
                <a16:creationId xmlns:a16="http://schemas.microsoft.com/office/drawing/2014/main" id="{FF0550E6-13AD-EDA2-EE9D-638D113D6DEF}"/>
              </a:ext>
            </a:extLst>
          </p:cNvPr>
          <p:cNvSpPr txBox="1"/>
          <p:nvPr/>
        </p:nvSpPr>
        <p:spPr>
          <a:xfrm>
            <a:off x="254000" y="2847451"/>
            <a:ext cx="11641046"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launch --name ubuntu-devnet --bridged --memory 4G --disk 40G --cpus 2 --cloud-init cloud-config.yaml</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Creating ubuntu-devnet /</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Configuring ubuntu-devnet /</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Starting ubuntu-devnet /</a:t>
            </a:r>
          </a:p>
        </p:txBody>
      </p:sp>
      <p:sp>
        <p:nvSpPr>
          <p:cNvPr id="5" name="TextBox 4">
            <a:extLst>
              <a:ext uri="{FF2B5EF4-FFF2-40B4-BE49-F238E27FC236}">
                <a16:creationId xmlns:a16="http://schemas.microsoft.com/office/drawing/2014/main" id="{61C87E23-75D8-19E2-C427-859C5D427EE2}"/>
              </a:ext>
            </a:extLst>
          </p:cNvPr>
          <p:cNvSpPr txBox="1"/>
          <p:nvPr/>
        </p:nvSpPr>
        <p:spPr>
          <a:xfrm>
            <a:off x="9074563" y="595872"/>
            <a:ext cx="2969775" cy="1631216"/>
          </a:xfrm>
          <a:prstGeom prst="rect">
            <a:avLst/>
          </a:prstGeom>
          <a:noFill/>
          <a:ln>
            <a:solidFill>
              <a:srgbClr val="0C1026"/>
            </a:solidFill>
          </a:ln>
        </p:spPr>
        <p:txBody>
          <a:bodyPr wrap="square">
            <a:spAutoFit/>
          </a:bodyPr>
          <a:lstStyle/>
          <a:p>
            <a:r>
              <a:rPr lang="nb-NO" sz="1000">
                <a:latin typeface="Consolas" panose="020B0609020204030204" pitchFamily="49" charset="0"/>
              </a:rPr>
              <a:t>users:</a:t>
            </a:r>
          </a:p>
          <a:p>
            <a:r>
              <a:rPr lang="nb-NO" sz="1000">
                <a:latin typeface="Consolas" panose="020B0609020204030204" pitchFamily="49" charset="0"/>
              </a:rPr>
              <a:t>  - default</a:t>
            </a:r>
          </a:p>
          <a:p>
            <a:r>
              <a:rPr lang="nb-NO" sz="1000">
                <a:latin typeface="Consolas" panose="020B0609020204030204" pitchFamily="49" charset="0"/>
              </a:rPr>
              <a:t>  - name: devnet-adm</a:t>
            </a:r>
          </a:p>
          <a:p>
            <a:r>
              <a:rPr lang="nb-NO" sz="1000">
                <a:latin typeface="Consolas" panose="020B0609020204030204" pitchFamily="49" charset="0"/>
              </a:rPr>
              <a:t>    lock_passwd: false</a:t>
            </a:r>
          </a:p>
          <a:p>
            <a:r>
              <a:rPr lang="nb-NO" sz="1000">
                <a:latin typeface="Consolas" panose="020B0609020204030204" pitchFamily="49" charset="0"/>
              </a:rPr>
              <a:t>    sudo: ALL=(ALL) NOPASSWD:ALL</a:t>
            </a:r>
          </a:p>
          <a:p>
            <a:r>
              <a:rPr lang="nb-NO" sz="1000">
                <a:latin typeface="Consolas" panose="020B0609020204030204" pitchFamily="49" charset="0"/>
              </a:rPr>
              <a:t>    plain_text_passwd: ChangeMe2025!</a:t>
            </a:r>
          </a:p>
          <a:p>
            <a:r>
              <a:rPr lang="nb-NO" sz="1000">
                <a:latin typeface="Consolas" panose="020B0609020204030204" pitchFamily="49" charset="0"/>
              </a:rPr>
              <a:t>    shell: /bin/bash</a:t>
            </a:r>
          </a:p>
          <a:p>
            <a:r>
              <a:rPr lang="nb-NO" sz="1000">
                <a:latin typeface="Consolas" panose="020B0609020204030204" pitchFamily="49" charset="0"/>
              </a:rPr>
              <a:t>ssh_pwauth: True</a:t>
            </a:r>
          </a:p>
          <a:p>
            <a:r>
              <a:rPr lang="nb-NO" sz="1000">
                <a:latin typeface="Consolas" panose="020B0609020204030204" pitchFamily="49" charset="0"/>
              </a:rPr>
              <a:t>package_update: true</a:t>
            </a:r>
          </a:p>
          <a:p>
            <a:r>
              <a:rPr lang="nb-NO" sz="1000">
                <a:latin typeface="Consolas" panose="020B0609020204030204" pitchFamily="49" charset="0"/>
              </a:rPr>
              <a:t>package_upgrade: true</a:t>
            </a:r>
          </a:p>
        </p:txBody>
      </p:sp>
      <p:sp>
        <p:nvSpPr>
          <p:cNvPr id="6" name="TextBox 5">
            <a:extLst>
              <a:ext uri="{FF2B5EF4-FFF2-40B4-BE49-F238E27FC236}">
                <a16:creationId xmlns:a16="http://schemas.microsoft.com/office/drawing/2014/main" id="{D02B3F9E-9891-461F-8FAC-3F40ED08C72C}"/>
              </a:ext>
            </a:extLst>
          </p:cNvPr>
          <p:cNvSpPr txBox="1"/>
          <p:nvPr/>
        </p:nvSpPr>
        <p:spPr>
          <a:xfrm>
            <a:off x="9074563" y="390348"/>
            <a:ext cx="2898606" cy="246221"/>
          </a:xfrm>
          <a:prstGeom prst="rect">
            <a:avLst/>
          </a:prstGeom>
          <a:noFill/>
        </p:spPr>
        <p:txBody>
          <a:bodyPr wrap="square">
            <a:spAutoFit/>
          </a:bodyPr>
          <a:lstStyle/>
          <a:p>
            <a:r>
              <a:rPr lang="nb-NO" sz="1000">
                <a:latin typeface="Consolas" panose="020B0609020204030204" pitchFamily="49" charset="0"/>
              </a:rPr>
              <a:t>~/ubuntu-devnet/cloud-config.yaml</a:t>
            </a:r>
          </a:p>
        </p:txBody>
      </p:sp>
      <p:sp>
        <p:nvSpPr>
          <p:cNvPr id="14" name="TextBox 13">
            <a:extLst>
              <a:ext uri="{FF2B5EF4-FFF2-40B4-BE49-F238E27FC236}">
                <a16:creationId xmlns:a16="http://schemas.microsoft.com/office/drawing/2014/main" id="{913914B9-4CDA-E3C4-D5B6-A06A03854CB5}"/>
              </a:ext>
            </a:extLst>
          </p:cNvPr>
          <p:cNvSpPr txBox="1"/>
          <p:nvPr/>
        </p:nvSpPr>
        <p:spPr>
          <a:xfrm>
            <a:off x="254000" y="4062770"/>
            <a:ext cx="6424386"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192.168.10.163   Ubuntu 24.04 LTS</a:t>
            </a:r>
          </a:p>
        </p:txBody>
      </p:sp>
      <p:sp>
        <p:nvSpPr>
          <p:cNvPr id="15" name="TextBox 14">
            <a:extLst>
              <a:ext uri="{FF2B5EF4-FFF2-40B4-BE49-F238E27FC236}">
                <a16:creationId xmlns:a16="http://schemas.microsoft.com/office/drawing/2014/main" id="{72C04871-68C6-5C30-5861-237835F4F706}"/>
              </a:ext>
            </a:extLst>
          </p:cNvPr>
          <p:cNvSpPr txBox="1"/>
          <p:nvPr/>
        </p:nvSpPr>
        <p:spPr>
          <a:xfrm>
            <a:off x="254000" y="1554363"/>
            <a:ext cx="6717323" cy="617861"/>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mkdir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cd ubuntu-devnet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nano cloud-config.yaml</a:t>
            </a: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cxnSp>
        <p:nvCxnSpPr>
          <p:cNvPr id="7" name="Straight Arrow Connector 6">
            <a:extLst>
              <a:ext uri="{FF2B5EF4-FFF2-40B4-BE49-F238E27FC236}">
                <a16:creationId xmlns:a16="http://schemas.microsoft.com/office/drawing/2014/main" id="{44CB5A97-30E5-CC5E-A6A3-DABA84E3C16A}"/>
              </a:ext>
            </a:extLst>
          </p:cNvPr>
          <p:cNvCxnSpPr>
            <a:cxnSpLocks/>
          </p:cNvCxnSpPr>
          <p:nvPr/>
        </p:nvCxnSpPr>
        <p:spPr>
          <a:xfrm flipV="1">
            <a:off x="4947138" y="1134000"/>
            <a:ext cx="4017108" cy="91753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4A10443-E56F-CD9E-14FF-D86F47C668A1}"/>
              </a:ext>
            </a:extLst>
          </p:cNvPr>
          <p:cNvCxnSpPr>
            <a:cxnSpLocks/>
          </p:cNvCxnSpPr>
          <p:nvPr/>
        </p:nvCxnSpPr>
        <p:spPr>
          <a:xfrm flipH="1">
            <a:off x="4033157" y="4118391"/>
            <a:ext cx="3191677" cy="39645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88AE087-75D7-8016-214A-0F2568FB1E3E}"/>
              </a:ext>
            </a:extLst>
          </p:cNvPr>
          <p:cNvSpPr txBox="1"/>
          <p:nvPr/>
        </p:nvSpPr>
        <p:spPr>
          <a:xfrm>
            <a:off x="7173583" y="3893309"/>
            <a:ext cx="4721463" cy="1569660"/>
          </a:xfrm>
          <a:prstGeom prst="rect">
            <a:avLst/>
          </a:prstGeom>
          <a:noFill/>
        </p:spPr>
        <p:txBody>
          <a:bodyPr wrap="square">
            <a:spAutoFit/>
          </a:bodyPr>
          <a:lstStyle/>
          <a:p>
            <a:r>
              <a:rPr lang="nb-NO" sz="1200"/>
              <a:t>If your IPv4 says "N/A", you must enter the DNS info in your hosts file manually. See next page.</a:t>
            </a:r>
          </a:p>
          <a:p>
            <a:endParaRPr lang="nb-NO" sz="1200"/>
          </a:p>
          <a:p>
            <a:r>
              <a:rPr lang="nb-NO" sz="1200"/>
              <a:t>Info will not show either, only throw a "Failed to resolve" error message.</a:t>
            </a:r>
          </a:p>
          <a:p>
            <a:endParaRPr lang="nb-NO" sz="1200"/>
          </a:p>
          <a:p>
            <a:r>
              <a:rPr lang="nb-NO" sz="1200"/>
              <a:t>Primarily seen when running Multipass on Windows. See next page for instructions</a:t>
            </a:r>
          </a:p>
        </p:txBody>
      </p:sp>
      <p:sp>
        <p:nvSpPr>
          <p:cNvPr id="13" name="TextBox 12">
            <a:extLst>
              <a:ext uri="{FF2B5EF4-FFF2-40B4-BE49-F238E27FC236}">
                <a16:creationId xmlns:a16="http://schemas.microsoft.com/office/drawing/2014/main" id="{3A3D70CA-B538-7590-3A89-36006BCC4814}"/>
              </a:ext>
            </a:extLst>
          </p:cNvPr>
          <p:cNvSpPr txBox="1"/>
          <p:nvPr/>
        </p:nvSpPr>
        <p:spPr>
          <a:xfrm>
            <a:off x="254000" y="5155969"/>
            <a:ext cx="6424386"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info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State:          Running</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p:txBody>
      </p:sp>
    </p:spTree>
    <p:extLst>
      <p:ext uri="{BB962C8B-B14F-4D97-AF65-F5344CB8AC3E}">
        <p14:creationId xmlns:p14="http://schemas.microsoft.com/office/powerpoint/2010/main" val="75074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4EBD6-B050-C205-7ADA-D59333BE393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ACF7F178-E93F-0CC2-DA62-C6E027CF9C3C}"/>
              </a:ext>
            </a:extLst>
          </p:cNvPr>
          <p:cNvSpPr txBox="1">
            <a:spLocks noGrp="1"/>
          </p:cNvSpPr>
          <p:nvPr>
            <p:ph idx="1"/>
          </p:nvPr>
        </p:nvSpPr>
        <p:spPr>
          <a:xfrm>
            <a:off x="540000" y="1013314"/>
            <a:ext cx="10620579" cy="5234483"/>
          </a:xfrm>
        </p:spPr>
        <p:txBody>
          <a:bodyPr>
            <a:normAutofit/>
          </a:bodyPr>
          <a:lstStyle/>
          <a:p>
            <a:pPr>
              <a:lnSpc>
                <a:spcPct val="110000"/>
              </a:lnSpc>
            </a:pPr>
            <a:r>
              <a:rPr lang="nb-NO" sz="1500"/>
              <a:t>IF you get error message on multipass info, you need to update your hosts file. This is only seen on Windows. Multipass list will show "N/A" on IPv4 address</a:t>
            </a:r>
          </a:p>
          <a:p>
            <a:pPr>
              <a:lnSpc>
                <a:spcPct val="110000"/>
              </a:lnSpc>
            </a:pPr>
            <a:endParaRPr lang="nb-NO" sz="1500"/>
          </a:p>
          <a:p>
            <a:pPr>
              <a:lnSpc>
                <a:spcPct val="110000"/>
              </a:lnSpc>
            </a:pPr>
            <a:endParaRPr lang="nb-NO" sz="1500"/>
          </a:p>
          <a:p>
            <a:pPr>
              <a:lnSpc>
                <a:spcPct val="110000"/>
              </a:lnSpc>
            </a:pPr>
            <a:endParaRPr lang="nb-NO" sz="1500"/>
          </a:p>
          <a:p>
            <a:pPr>
              <a:lnSpc>
                <a:spcPct val="110000"/>
              </a:lnSpc>
            </a:pPr>
            <a:r>
              <a:rPr lang="nb-NO" sz="1500"/>
              <a:t>Find the IP of the VM. On Windows you can open the console of the VM </a:t>
            </a:r>
          </a:p>
          <a:p>
            <a:pPr>
              <a:lnSpc>
                <a:spcPct val="110000"/>
              </a:lnSpc>
            </a:pPr>
            <a:endParaRPr lang="nb-NO" sz="1500"/>
          </a:p>
          <a:p>
            <a:pPr>
              <a:lnSpc>
                <a:spcPct val="110000"/>
              </a:lnSpc>
            </a:pPr>
            <a:endParaRPr lang="nb-NO" sz="1500"/>
          </a:p>
          <a:p>
            <a:pPr>
              <a:lnSpc>
                <a:spcPct val="110000"/>
              </a:lnSpc>
            </a:pPr>
            <a:endParaRPr lang="nb-NO" sz="1500"/>
          </a:p>
          <a:p>
            <a:pPr>
              <a:lnSpc>
                <a:spcPct val="110000"/>
              </a:lnSpc>
            </a:pPr>
            <a:endParaRPr lang="nb-NO" sz="1500"/>
          </a:p>
          <a:p>
            <a:pPr>
              <a:lnSpc>
                <a:spcPct val="110000"/>
              </a:lnSpc>
            </a:pPr>
            <a:r>
              <a:rPr lang="nb-NO" sz="1500"/>
              <a:t>Open your text editor (Notepad++ in the example) as administrator. Open the file</a:t>
            </a:r>
            <a:br>
              <a:rPr lang="nb-NO" sz="1500"/>
            </a:br>
            <a:r>
              <a:rPr lang="nb-NO" sz="1500">
                <a:latin typeface="JetBrains Mono" panose="02000009000000000000" pitchFamily="49" charset="0"/>
                <a:ea typeface="JetBrains Mono" panose="02000009000000000000" pitchFamily="49" charset="0"/>
                <a:cs typeface="JetBrains Mono" panose="02000009000000000000" pitchFamily="49" charset="0"/>
              </a:rPr>
              <a:t>C:\Windows\System32\drivers\etc\hosts.ics</a:t>
            </a:r>
            <a:br>
              <a:rPr lang="nb-NO" sz="1500">
                <a:latin typeface="JetBrains Mono" panose="02000009000000000000" pitchFamily="49" charset="0"/>
                <a:ea typeface="JetBrains Mono" panose="02000009000000000000" pitchFamily="49" charset="0"/>
                <a:cs typeface="JetBrains Mono" panose="02000009000000000000" pitchFamily="49" charset="0"/>
              </a:rPr>
            </a:br>
            <a:r>
              <a:rPr lang="nb-NO" sz="1500">
                <a:latin typeface="JetBrains Mono" panose="02000009000000000000" pitchFamily="49" charset="0"/>
                <a:ea typeface="JetBrains Mono" panose="02000009000000000000" pitchFamily="49" charset="0"/>
                <a:cs typeface="JetBrains Mono" panose="02000009000000000000" pitchFamily="49" charset="0"/>
              </a:rPr>
              <a:t>and </a:t>
            </a:r>
            <a:r>
              <a:rPr lang="nb-NO" sz="1500"/>
              <a:t>add this line (change the IP to your IP, and the hostname to what multipass tries to look up)</a:t>
            </a:r>
          </a:p>
        </p:txBody>
      </p:sp>
      <p:sp>
        <p:nvSpPr>
          <p:cNvPr id="124" name="Slide Number Placeholder 3">
            <a:extLst>
              <a:ext uri="{FF2B5EF4-FFF2-40B4-BE49-F238E27FC236}">
                <a16:creationId xmlns:a16="http://schemas.microsoft.com/office/drawing/2014/main" id="{439517CE-B5DA-0DD9-0F29-4F8AA6574C5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a:extLst>
              <a:ext uri="{FF2B5EF4-FFF2-40B4-BE49-F238E27FC236}">
                <a16:creationId xmlns:a16="http://schemas.microsoft.com/office/drawing/2014/main" id="{435065E8-00D7-6160-3A53-DCBBD8EE3587}"/>
              </a:ext>
            </a:extLst>
          </p:cNvPr>
          <p:cNvSpPr txBox="1">
            <a:spLocks noGrp="1"/>
          </p:cNvSpPr>
          <p:nvPr>
            <p:ph type="title"/>
          </p:nvPr>
        </p:nvSpPr>
        <p:spPr>
          <a:xfrm>
            <a:off x="540000" y="432000"/>
            <a:ext cx="11109600" cy="540000"/>
          </a:xfrm>
        </p:spPr>
        <p:txBody>
          <a:bodyPr anchor="ctr">
            <a:normAutofit/>
          </a:bodyPr>
          <a:lstStyle/>
          <a:p>
            <a:r>
              <a:rPr lang="en-GB"/>
              <a:t>2c: Multipass - Update hosts file (Windows)</a:t>
            </a:r>
            <a:endParaRPr lang="en-GB" dirty="0"/>
          </a:p>
        </p:txBody>
      </p:sp>
      <p:sp>
        <p:nvSpPr>
          <p:cNvPr id="3" name="Footer Placeholder 6">
            <a:extLst>
              <a:ext uri="{FF2B5EF4-FFF2-40B4-BE49-F238E27FC236}">
                <a16:creationId xmlns:a16="http://schemas.microsoft.com/office/drawing/2014/main" id="{C91399C4-2E2D-6ADF-0E1D-EEAE0903F72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A08740D8-2999-490C-321D-93BA9AC7EC0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15" name="TextBox 14">
            <a:extLst>
              <a:ext uri="{FF2B5EF4-FFF2-40B4-BE49-F238E27FC236}">
                <a16:creationId xmlns:a16="http://schemas.microsoft.com/office/drawing/2014/main" id="{43655739-A879-25DE-7F96-20C93B67494A}"/>
              </a:ext>
            </a:extLst>
          </p:cNvPr>
          <p:cNvSpPr txBox="1"/>
          <p:nvPr/>
        </p:nvSpPr>
        <p:spPr>
          <a:xfrm>
            <a:off x="254000" y="1694855"/>
            <a:ext cx="11641046" cy="1151084"/>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multipass list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State           IPv4             Image</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Running         N/A              Ubuntu 24.04 LTS</a:t>
            </a:r>
          </a:p>
          <a:p>
            <a:pPr marL="0" lvl="1" indent="-97200">
              <a:lnSpc>
                <a:spcPct val="110000"/>
              </a:lnSpc>
            </a:pP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multipass info ubuntu-devnet</a:t>
            </a:r>
          </a:p>
          <a:p>
            <a:pPr marL="0" lvl="1" indent="-97200">
              <a:lnSpc>
                <a:spcPct val="110000"/>
              </a:lnSpc>
            </a:pPr>
            <a:r>
              <a:rPr lang="en-US"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info failed: ssh connection failed: 'Failed to resolve hostname ubuntu-devnet.mshome.net (No such host is known. )'</a:t>
            </a: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C04ED2D7-D0F0-7E78-8D27-7BC11B851976}"/>
              </a:ext>
            </a:extLst>
          </p:cNvPr>
          <p:cNvSpPr txBox="1"/>
          <p:nvPr/>
        </p:nvSpPr>
        <p:spPr>
          <a:xfrm>
            <a:off x="254000" y="3258779"/>
            <a:ext cx="11641046" cy="1506566"/>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PS </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&gt; </a:t>
            </a:r>
            <a:r>
              <a:rPr lang="nb-NO" sz="1050">
                <a:solidFill>
                  <a:srgbClr val="FFFF00"/>
                </a:solidFill>
                <a:latin typeface="JetBrains Mono" panose="02000009000000000000" pitchFamily="49" charset="0"/>
                <a:ea typeface="JetBrains Mono" panose="02000009000000000000" pitchFamily="49" charset="0"/>
                <a:cs typeface="JetBrains Mono" panose="02000009000000000000" pitchFamily="49" charset="0"/>
              </a:rPr>
              <a:t>vmconnect.exe </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$env:computername </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(…new window will open…)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ubuntu-devnet login: devnet-adm</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Password: ChangeMe2025!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(…cut…)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Memory usage: 7%                  IPv4 address for eth1: 192.168.10.163</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(…cut…)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devnet-adm@ububtu-devnet:~$ exit</a:t>
            </a:r>
          </a:p>
        </p:txBody>
      </p:sp>
      <p:sp>
        <p:nvSpPr>
          <p:cNvPr id="9" name="TextBox 8">
            <a:extLst>
              <a:ext uri="{FF2B5EF4-FFF2-40B4-BE49-F238E27FC236}">
                <a16:creationId xmlns:a16="http://schemas.microsoft.com/office/drawing/2014/main" id="{D641B230-14CF-4E1B-75AE-838521698AC6}"/>
              </a:ext>
            </a:extLst>
          </p:cNvPr>
          <p:cNvSpPr txBox="1"/>
          <p:nvPr/>
        </p:nvSpPr>
        <p:spPr>
          <a:xfrm>
            <a:off x="254000" y="5644448"/>
            <a:ext cx="4905829" cy="262380"/>
          </a:xfrm>
          <a:prstGeom prst="rect">
            <a:avLst/>
          </a:prstGeom>
          <a:solidFill>
            <a:schemeClr val="tx1"/>
          </a:solidFill>
        </p:spPr>
        <p:txBody>
          <a:bodyPr wrap="square">
            <a:spAutoFit/>
          </a:bodyPr>
          <a:lstStyle/>
          <a:p>
            <a:pPr marL="0" lvl="1" indent="-97200">
              <a:lnSpc>
                <a:spcPct val="110000"/>
              </a:lnSpc>
            </a:pPr>
            <a:r>
              <a:rPr lang="en-US"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192.168.10.163 ubuntu-devnet.mshome.net</a:t>
            </a:r>
            <a:endPar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0" name="Rectangle: Rounded Corners 9">
            <a:extLst>
              <a:ext uri="{FF2B5EF4-FFF2-40B4-BE49-F238E27FC236}">
                <a16:creationId xmlns:a16="http://schemas.microsoft.com/office/drawing/2014/main" id="{BC99BF2C-5C1D-D17D-4571-0A6B785403C9}"/>
              </a:ext>
            </a:extLst>
          </p:cNvPr>
          <p:cNvSpPr/>
          <p:nvPr/>
        </p:nvSpPr>
        <p:spPr>
          <a:xfrm>
            <a:off x="214314" y="5610225"/>
            <a:ext cx="1296080"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1" name="Rectangle: Rounded Corners 10">
            <a:extLst>
              <a:ext uri="{FF2B5EF4-FFF2-40B4-BE49-F238E27FC236}">
                <a16:creationId xmlns:a16="http://schemas.microsoft.com/office/drawing/2014/main" id="{FC16C908-3FBA-DFDD-23E5-B008BFDC1020}"/>
              </a:ext>
            </a:extLst>
          </p:cNvPr>
          <p:cNvSpPr/>
          <p:nvPr/>
        </p:nvSpPr>
        <p:spPr>
          <a:xfrm>
            <a:off x="1510394" y="5610225"/>
            <a:ext cx="1975756"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9" name="Rectangle: Rounded Corners 18">
            <a:extLst>
              <a:ext uri="{FF2B5EF4-FFF2-40B4-BE49-F238E27FC236}">
                <a16:creationId xmlns:a16="http://schemas.microsoft.com/office/drawing/2014/main" id="{98901B01-05F4-CC14-078A-2AE804609EFE}"/>
              </a:ext>
            </a:extLst>
          </p:cNvPr>
          <p:cNvSpPr/>
          <p:nvPr/>
        </p:nvSpPr>
        <p:spPr>
          <a:xfrm>
            <a:off x="5390425" y="2526188"/>
            <a:ext cx="1975756"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0" name="Rectangle: Rounded Corners 19">
            <a:extLst>
              <a:ext uri="{FF2B5EF4-FFF2-40B4-BE49-F238E27FC236}">
                <a16:creationId xmlns:a16="http://schemas.microsoft.com/office/drawing/2014/main" id="{31AD7853-3F67-1E25-E6BA-A88B73AC422B}"/>
              </a:ext>
            </a:extLst>
          </p:cNvPr>
          <p:cNvSpPr/>
          <p:nvPr/>
        </p:nvSpPr>
        <p:spPr>
          <a:xfrm>
            <a:off x="4798720" y="4099344"/>
            <a:ext cx="1296080" cy="34290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2" name="Connector: Curved 21">
            <a:extLst>
              <a:ext uri="{FF2B5EF4-FFF2-40B4-BE49-F238E27FC236}">
                <a16:creationId xmlns:a16="http://schemas.microsoft.com/office/drawing/2014/main" id="{22315A31-6535-5C5B-B360-3300ED3C8CCC}"/>
              </a:ext>
            </a:extLst>
          </p:cNvPr>
          <p:cNvCxnSpPr>
            <a:cxnSpLocks/>
            <a:endCxn id="10" idx="0"/>
          </p:cNvCxnSpPr>
          <p:nvPr/>
        </p:nvCxnSpPr>
        <p:spPr>
          <a:xfrm rot="10800000" flipV="1">
            <a:off x="862354" y="4408019"/>
            <a:ext cx="3936366" cy="1202205"/>
          </a:xfrm>
          <a:prstGeom prst="curvedConnector2">
            <a:avLst/>
          </a:prstGeom>
          <a:ln w="12700">
            <a:solidFill>
              <a:srgbClr val="19AAF8">
                <a:alpha val="50196"/>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3A7BA5D-675E-C97B-46E6-1C1CE8FB2C8D}"/>
              </a:ext>
            </a:extLst>
          </p:cNvPr>
          <p:cNvCxnSpPr>
            <a:cxnSpLocks/>
            <a:endCxn id="11" idx="3"/>
          </p:cNvCxnSpPr>
          <p:nvPr/>
        </p:nvCxnSpPr>
        <p:spPr>
          <a:xfrm rot="10800000" flipV="1">
            <a:off x="3486150" y="2846811"/>
            <a:ext cx="3729458" cy="2934864"/>
          </a:xfrm>
          <a:prstGeom prst="curvedConnector3">
            <a:avLst>
              <a:gd name="adj1" fmla="val -19614"/>
            </a:avLst>
          </a:prstGeom>
          <a:ln w="12700">
            <a:solidFill>
              <a:srgbClr val="19AAF8">
                <a:alpha val="50196"/>
              </a:srgb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8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A9F9-23C6-BF13-7FA7-E6343C1AC5D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BF03952-01C6-D1F2-9076-A81F225BD37F}"/>
              </a:ext>
            </a:extLst>
          </p:cNvPr>
          <p:cNvSpPr txBox="1">
            <a:spLocks noGrp="1"/>
          </p:cNvSpPr>
          <p:nvPr>
            <p:ph idx="1"/>
          </p:nvPr>
        </p:nvSpPr>
        <p:spPr>
          <a:xfrm>
            <a:off x="540000" y="1013314"/>
            <a:ext cx="6669453" cy="5234483"/>
          </a:xfrm>
        </p:spPr>
        <p:txBody>
          <a:bodyPr>
            <a:normAutofit/>
          </a:bodyPr>
          <a:lstStyle/>
          <a:p>
            <a:pPr>
              <a:lnSpc>
                <a:spcPct val="110000"/>
              </a:lnSpc>
            </a:pPr>
            <a:r>
              <a:rPr lang="nb-NO" sz="1600"/>
              <a:t>Connect using SSH</a:t>
            </a:r>
          </a:p>
          <a:p>
            <a:pPr>
              <a:lnSpc>
                <a:spcPct val="110000"/>
              </a:lnSpc>
            </a:pPr>
            <a:endParaRPr lang="nb-NO" sz="1600"/>
          </a:p>
          <a:p>
            <a:pPr>
              <a:lnSpc>
                <a:spcPct val="110000"/>
              </a:lnSpc>
            </a:pPr>
            <a:endParaRPr lang="nb-NO" sz="2200"/>
          </a:p>
          <a:p>
            <a:pPr>
              <a:lnSpc>
                <a:spcPct val="110000"/>
              </a:lnSpc>
            </a:pPr>
            <a:r>
              <a:rPr lang="nb-NO" sz="1600"/>
              <a:t>Connect to the shell</a:t>
            </a:r>
          </a:p>
          <a:p>
            <a:pPr>
              <a:lnSpc>
                <a:spcPct val="110000"/>
              </a:lnSpc>
            </a:pPr>
            <a:endParaRPr lang="nb-NO" sz="1600"/>
          </a:p>
          <a:p>
            <a:pPr>
              <a:lnSpc>
                <a:spcPct val="110000"/>
              </a:lnSpc>
            </a:pPr>
            <a:endParaRPr lang="nb-NO" sz="1600"/>
          </a:p>
          <a:p>
            <a:pPr>
              <a:lnSpc>
                <a:spcPct val="110000"/>
              </a:lnSpc>
            </a:pPr>
            <a:r>
              <a:rPr lang="nb-NO" sz="1600"/>
              <a:t>Follow the relevant parts of the common Ubuntu Server installation instructions. You can of course skip the installation procedure itself, but be sure to do the parts regarding</a:t>
            </a:r>
            <a:endParaRPr lang="nb-NO" sz="1400"/>
          </a:p>
          <a:p>
            <a:pPr lvl="1">
              <a:lnSpc>
                <a:spcPct val="110000"/>
              </a:lnSpc>
            </a:pPr>
            <a:r>
              <a:rPr lang="nb-NO" sz="1400"/>
              <a:t>Change keyboard layout</a:t>
            </a:r>
          </a:p>
          <a:p>
            <a:pPr lvl="1">
              <a:lnSpc>
                <a:spcPct val="110000"/>
              </a:lnSpc>
            </a:pPr>
            <a:r>
              <a:rPr lang="nb-NO" sz="1400"/>
              <a:t>Change to static IP</a:t>
            </a:r>
          </a:p>
          <a:p>
            <a:pPr lvl="1">
              <a:lnSpc>
                <a:spcPct val="110000"/>
              </a:lnSpc>
            </a:pPr>
            <a:r>
              <a:rPr lang="nb-NO" sz="1400"/>
              <a:t>Create and import SSH key</a:t>
            </a:r>
          </a:p>
          <a:p>
            <a:pPr lvl="1">
              <a:lnSpc>
                <a:spcPct val="110000"/>
              </a:lnSpc>
            </a:pPr>
            <a:r>
              <a:rPr lang="nb-NO" sz="1400"/>
              <a:t>Clone the example git repository</a:t>
            </a:r>
          </a:p>
        </p:txBody>
      </p:sp>
      <p:sp>
        <p:nvSpPr>
          <p:cNvPr id="124" name="Slide Number Placeholder 3">
            <a:extLst>
              <a:ext uri="{FF2B5EF4-FFF2-40B4-BE49-F238E27FC236}">
                <a16:creationId xmlns:a16="http://schemas.microsoft.com/office/drawing/2014/main" id="{9DAD5DCF-C3AE-5921-AB08-A070A791E5A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a:extLst>
              <a:ext uri="{FF2B5EF4-FFF2-40B4-BE49-F238E27FC236}">
                <a16:creationId xmlns:a16="http://schemas.microsoft.com/office/drawing/2014/main" id="{1729A20E-A435-2590-7DC1-B3CEC27D2559}"/>
              </a:ext>
            </a:extLst>
          </p:cNvPr>
          <p:cNvSpPr txBox="1">
            <a:spLocks noGrp="1"/>
          </p:cNvSpPr>
          <p:nvPr>
            <p:ph type="title"/>
          </p:nvPr>
        </p:nvSpPr>
        <p:spPr>
          <a:xfrm>
            <a:off x="540000" y="432000"/>
            <a:ext cx="11109600" cy="540000"/>
          </a:xfrm>
        </p:spPr>
        <p:txBody>
          <a:bodyPr anchor="ctr">
            <a:normAutofit/>
          </a:bodyPr>
          <a:lstStyle/>
          <a:p>
            <a:r>
              <a:rPr lang="en-GB"/>
              <a:t>2c: Multipass - Connect to shell</a:t>
            </a:r>
            <a:endParaRPr lang="en-GB" dirty="0"/>
          </a:p>
        </p:txBody>
      </p:sp>
      <p:sp>
        <p:nvSpPr>
          <p:cNvPr id="3" name="Footer Placeholder 6">
            <a:extLst>
              <a:ext uri="{FF2B5EF4-FFF2-40B4-BE49-F238E27FC236}">
                <a16:creationId xmlns:a16="http://schemas.microsoft.com/office/drawing/2014/main" id="{CB2409A8-495C-99D7-482C-EDA08579A9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94C51C19-0E0F-05DA-8F24-CC9911C74F3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#2: Ubuntu Server</a:t>
            </a:r>
            <a:endParaRPr lang="en-US" sz="1100" dirty="0"/>
          </a:p>
        </p:txBody>
      </p:sp>
      <p:sp>
        <p:nvSpPr>
          <p:cNvPr id="14" name="TextBox 13">
            <a:extLst>
              <a:ext uri="{FF2B5EF4-FFF2-40B4-BE49-F238E27FC236}">
                <a16:creationId xmlns:a16="http://schemas.microsoft.com/office/drawing/2014/main" id="{FF164231-14CC-EB3B-48E2-6F07745D46E0}"/>
              </a:ext>
            </a:extLst>
          </p:cNvPr>
          <p:cNvSpPr txBox="1"/>
          <p:nvPr/>
        </p:nvSpPr>
        <p:spPr>
          <a:xfrm>
            <a:off x="254000" y="1457703"/>
            <a:ext cx="5550807" cy="973343"/>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ssh devnet-adm@192.168.10.163</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devnet-adm@192.168.10.163's password: ChangeMe2025!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Welcome to Ubuntu 24.04.1 LTS (GNU/Linux 6.8.0-51-generic x86_64)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ubuntu@ubuntu-devnet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exit</a:t>
            </a:r>
          </a:p>
        </p:txBody>
      </p:sp>
      <p:sp>
        <p:nvSpPr>
          <p:cNvPr id="8" name="TextBox 7">
            <a:extLst>
              <a:ext uri="{FF2B5EF4-FFF2-40B4-BE49-F238E27FC236}">
                <a16:creationId xmlns:a16="http://schemas.microsoft.com/office/drawing/2014/main" id="{45B8A00B-09A6-C3F8-B0A2-13CB713863BC}"/>
              </a:ext>
            </a:extLst>
          </p:cNvPr>
          <p:cNvSpPr txBox="1"/>
          <p:nvPr/>
        </p:nvSpPr>
        <p:spPr>
          <a:xfrm>
            <a:off x="254000" y="2775299"/>
            <a:ext cx="5550807" cy="795602"/>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akoksrud@MacOS:</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shell ubuntu-devnet</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Welcome to Ubuntu 24.04.1 LTS (GNU/Linux 6.8.0-51-generic x86_64)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ubuntu@ubuntu-devnet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exit</a:t>
            </a:r>
            <a:endParaRPr lang="nb-NO" sz="1050" dirty="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cxnSp>
        <p:nvCxnSpPr>
          <p:cNvPr id="9" name="Straight Arrow Connector 8">
            <a:extLst>
              <a:ext uri="{FF2B5EF4-FFF2-40B4-BE49-F238E27FC236}">
                <a16:creationId xmlns:a16="http://schemas.microsoft.com/office/drawing/2014/main" id="{8D9AE7AF-F1C8-9576-36FB-A908A4D38767}"/>
              </a:ext>
            </a:extLst>
          </p:cNvPr>
          <p:cNvCxnSpPr>
            <a:cxnSpLocks/>
          </p:cNvCxnSpPr>
          <p:nvPr/>
        </p:nvCxnSpPr>
        <p:spPr>
          <a:xfrm flipH="1">
            <a:off x="5225143" y="1326224"/>
            <a:ext cx="1412002" cy="24948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DA9EC79-63EC-C2ED-69AC-DC5A4257B276}"/>
              </a:ext>
            </a:extLst>
          </p:cNvPr>
          <p:cNvSpPr txBox="1"/>
          <p:nvPr/>
        </p:nvSpPr>
        <p:spPr>
          <a:xfrm>
            <a:off x="6637145" y="1103354"/>
            <a:ext cx="4792855" cy="276999"/>
          </a:xfrm>
          <a:prstGeom prst="rect">
            <a:avLst/>
          </a:prstGeom>
          <a:noFill/>
        </p:spPr>
        <p:txBody>
          <a:bodyPr wrap="square">
            <a:spAutoFit/>
          </a:bodyPr>
          <a:lstStyle/>
          <a:p>
            <a:r>
              <a:rPr lang="nb-NO" sz="1200"/>
              <a:t>Change to YOUR Ubuntu IP</a:t>
            </a:r>
          </a:p>
        </p:txBody>
      </p:sp>
    </p:spTree>
    <p:extLst>
      <p:ext uri="{BB962C8B-B14F-4D97-AF65-F5344CB8AC3E}">
        <p14:creationId xmlns:p14="http://schemas.microsoft.com/office/powerpoint/2010/main" val="20541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2A9F9-84A4-9EA3-907A-BF236C5B134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118B8878-634C-786B-2E13-BA1F13E2884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a:extLst>
              <a:ext uri="{FF2B5EF4-FFF2-40B4-BE49-F238E27FC236}">
                <a16:creationId xmlns:a16="http://schemas.microsoft.com/office/drawing/2014/main" id="{05AC6130-C49B-C766-67EF-DF3268BDE7C5}"/>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9D2C16C1-0359-67AE-0BEA-2EED915D4BF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75750AC3-F7FA-F0AE-95F7-6E767B5822B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483D98FF-410B-9932-4681-210BDE4443D0}"/>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Open the Proxmox website (https://{IP}:8006)</a:t>
            </a:r>
          </a:p>
          <a:p>
            <a:pPr>
              <a:lnSpc>
                <a:spcPct val="110000"/>
              </a:lnSpc>
            </a:pPr>
            <a:r>
              <a:rPr lang="nb-NO" sz="1600"/>
              <a:t>Start by uploading the Ubuntu Server ISO to the Proxmox datastore:</a:t>
            </a:r>
            <a:br>
              <a:rPr lang="nb-NO" sz="1600"/>
            </a:br>
            <a:r>
              <a:rPr lang="nb-NO" sz="1600"/>
              <a:t>Go to Datacenter&gt;proxmox&gt;local (proxmox)</a:t>
            </a:r>
            <a:br>
              <a:rPr lang="nb-NO" sz="1600"/>
            </a:br>
            <a:r>
              <a:rPr lang="nb-NO" sz="1600"/>
              <a:t>Select "ISO images" and "Upload"</a:t>
            </a:r>
            <a:endParaRPr lang="nb-NO" sz="1600" dirty="0"/>
          </a:p>
        </p:txBody>
      </p:sp>
      <p:pic>
        <p:nvPicPr>
          <p:cNvPr id="22" name="Picture 21">
            <a:extLst>
              <a:ext uri="{FF2B5EF4-FFF2-40B4-BE49-F238E27FC236}">
                <a16:creationId xmlns:a16="http://schemas.microsoft.com/office/drawing/2014/main" id="{D082F708-3263-A25D-90CF-CCE09591B9B1}"/>
              </a:ext>
            </a:extLst>
          </p:cNvPr>
          <p:cNvPicPr>
            <a:picLocks noChangeAspect="1"/>
          </p:cNvPicPr>
          <p:nvPr/>
        </p:nvPicPr>
        <p:blipFill>
          <a:blip r:embed="rId3"/>
          <a:stretch>
            <a:fillRect/>
          </a:stretch>
        </p:blipFill>
        <p:spPr>
          <a:xfrm>
            <a:off x="5582165" y="1933016"/>
            <a:ext cx="5955844" cy="1669265"/>
          </a:xfrm>
          <a:prstGeom prst="rect">
            <a:avLst/>
          </a:prstGeom>
        </p:spPr>
      </p:pic>
      <p:cxnSp>
        <p:nvCxnSpPr>
          <p:cNvPr id="23" name="Straight Arrow Connector 22">
            <a:extLst>
              <a:ext uri="{FF2B5EF4-FFF2-40B4-BE49-F238E27FC236}">
                <a16:creationId xmlns:a16="http://schemas.microsoft.com/office/drawing/2014/main" id="{5C776551-A08F-C417-F340-EC160326DA2E}"/>
              </a:ext>
            </a:extLst>
          </p:cNvPr>
          <p:cNvCxnSpPr>
            <a:cxnSpLocks/>
          </p:cNvCxnSpPr>
          <p:nvPr/>
        </p:nvCxnSpPr>
        <p:spPr>
          <a:xfrm flipV="1">
            <a:off x="7123906" y="2941700"/>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B287B09-2C2C-224A-03A4-75E2BA4A2984}"/>
              </a:ext>
            </a:extLst>
          </p:cNvPr>
          <p:cNvCxnSpPr>
            <a:cxnSpLocks/>
          </p:cNvCxnSpPr>
          <p:nvPr/>
        </p:nvCxnSpPr>
        <p:spPr>
          <a:xfrm flipV="1">
            <a:off x="9409161" y="2502070"/>
            <a:ext cx="306339" cy="414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6D6B4C47-BE4A-1ACE-0299-E6F76EE401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9223" y="3724114"/>
            <a:ext cx="2538786" cy="1696808"/>
          </a:xfrm>
          <a:prstGeom prst="rect">
            <a:avLst/>
          </a:prstGeom>
        </p:spPr>
      </p:pic>
      <p:cxnSp>
        <p:nvCxnSpPr>
          <p:cNvPr id="26" name="Straight Arrow Connector 25">
            <a:extLst>
              <a:ext uri="{FF2B5EF4-FFF2-40B4-BE49-F238E27FC236}">
                <a16:creationId xmlns:a16="http://schemas.microsoft.com/office/drawing/2014/main" id="{5D368EB2-4F29-102F-C212-75455F26CA8D}"/>
              </a:ext>
            </a:extLst>
          </p:cNvPr>
          <p:cNvCxnSpPr>
            <a:cxnSpLocks/>
          </p:cNvCxnSpPr>
          <p:nvPr/>
        </p:nvCxnSpPr>
        <p:spPr>
          <a:xfrm>
            <a:off x="10167246" y="2547932"/>
            <a:ext cx="993995" cy="1468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D927CBA-7EE8-2AA5-8022-E621D6D21CC8}"/>
              </a:ext>
            </a:extLst>
          </p:cNvPr>
          <p:cNvCxnSpPr>
            <a:cxnSpLocks/>
          </p:cNvCxnSpPr>
          <p:nvPr/>
        </p:nvCxnSpPr>
        <p:spPr>
          <a:xfrm>
            <a:off x="11211392" y="4185202"/>
            <a:ext cx="0" cy="1079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6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E6AC2-7BED-B651-F092-9892F58D38CF}"/>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3DFF5CF-5816-7862-AFE5-4701B94F6FA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a:extLst>
              <a:ext uri="{FF2B5EF4-FFF2-40B4-BE49-F238E27FC236}">
                <a16:creationId xmlns:a16="http://schemas.microsoft.com/office/drawing/2014/main" id="{2A224392-1E7B-7B5B-7B3B-E7EE6D7035A0}"/>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85A836B9-D94E-3A80-07E9-C019102857D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3E0E4AE5-E1CE-6FD8-4F0D-749C6F0E2E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78B1C629-3334-DD91-5744-BE85FCEFFA72}"/>
              </a:ext>
            </a:extLst>
          </p:cNvPr>
          <p:cNvSpPr txBox="1">
            <a:spLocks/>
          </p:cNvSpPr>
          <p:nvPr/>
        </p:nvSpPr>
        <p:spPr bwMode="gray">
          <a:xfrm>
            <a:off x="540000" y="840318"/>
            <a:ext cx="5623693" cy="428144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Right click your proxmox node, and "Create VM"</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Set the name</a:t>
            </a:r>
            <a:br>
              <a:rPr lang="nb-NO" sz="1600"/>
            </a:br>
            <a:r>
              <a:rPr lang="nb-NO" sz="1600"/>
              <a:t>and if it should </a:t>
            </a:r>
            <a:br>
              <a:rPr lang="nb-NO" sz="1600"/>
            </a:br>
            <a:r>
              <a:rPr lang="nb-NO" sz="1600"/>
              <a:t>start on Proxmox boot</a:t>
            </a:r>
            <a:endParaRPr lang="nb-NO" sz="1600" dirty="0"/>
          </a:p>
        </p:txBody>
      </p:sp>
      <p:pic>
        <p:nvPicPr>
          <p:cNvPr id="6" name="Picture 5">
            <a:extLst>
              <a:ext uri="{FF2B5EF4-FFF2-40B4-BE49-F238E27FC236}">
                <a16:creationId xmlns:a16="http://schemas.microsoft.com/office/drawing/2014/main" id="{6198FA16-8B51-1B52-476F-65B356FDF45D}"/>
              </a:ext>
            </a:extLst>
          </p:cNvPr>
          <p:cNvPicPr>
            <a:picLocks noChangeAspect="1"/>
          </p:cNvPicPr>
          <p:nvPr/>
        </p:nvPicPr>
        <p:blipFill>
          <a:blip r:embed="rId3"/>
          <a:stretch>
            <a:fillRect/>
          </a:stretch>
        </p:blipFill>
        <p:spPr>
          <a:xfrm>
            <a:off x="7595197" y="972000"/>
            <a:ext cx="2829320" cy="1371791"/>
          </a:xfrm>
          <a:prstGeom prst="rect">
            <a:avLst/>
          </a:prstGeom>
        </p:spPr>
      </p:pic>
      <p:pic>
        <p:nvPicPr>
          <p:cNvPr id="11" name="Picture 10">
            <a:extLst>
              <a:ext uri="{FF2B5EF4-FFF2-40B4-BE49-F238E27FC236}">
                <a16:creationId xmlns:a16="http://schemas.microsoft.com/office/drawing/2014/main" id="{AB235362-5649-09DB-F08A-FCDD6CDE0256}"/>
              </a:ext>
            </a:extLst>
          </p:cNvPr>
          <p:cNvPicPr>
            <a:picLocks noChangeAspect="1"/>
          </p:cNvPicPr>
          <p:nvPr/>
        </p:nvPicPr>
        <p:blipFill>
          <a:blip r:embed="rId4"/>
          <a:stretch>
            <a:fillRect/>
          </a:stretch>
        </p:blipFill>
        <p:spPr>
          <a:xfrm>
            <a:off x="5043582" y="3107686"/>
            <a:ext cx="6773220" cy="2667372"/>
          </a:xfrm>
          <a:prstGeom prst="rect">
            <a:avLst/>
          </a:prstGeom>
        </p:spPr>
      </p:pic>
      <p:cxnSp>
        <p:nvCxnSpPr>
          <p:cNvPr id="13" name="Straight Arrow Connector 12">
            <a:extLst>
              <a:ext uri="{FF2B5EF4-FFF2-40B4-BE49-F238E27FC236}">
                <a16:creationId xmlns:a16="http://schemas.microsoft.com/office/drawing/2014/main" id="{8D831153-041E-B2FF-72CF-3E54BEC60614}"/>
              </a:ext>
            </a:extLst>
          </p:cNvPr>
          <p:cNvCxnSpPr>
            <a:cxnSpLocks/>
          </p:cNvCxnSpPr>
          <p:nvPr/>
        </p:nvCxnSpPr>
        <p:spPr>
          <a:xfrm>
            <a:off x="5784464" y="1569841"/>
            <a:ext cx="2645728" cy="666843"/>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33A06B9-BB84-C7A9-EA5B-A568D69A3FF4}"/>
              </a:ext>
            </a:extLst>
          </p:cNvPr>
          <p:cNvCxnSpPr>
            <a:cxnSpLocks/>
          </p:cNvCxnSpPr>
          <p:nvPr/>
        </p:nvCxnSpPr>
        <p:spPr>
          <a:xfrm>
            <a:off x="2261507" y="4147457"/>
            <a:ext cx="3894364" cy="37555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46B22A4-F2E6-0ADD-D447-AF08E7A457C6}"/>
              </a:ext>
            </a:extLst>
          </p:cNvPr>
          <p:cNvCxnSpPr>
            <a:cxnSpLocks/>
          </p:cNvCxnSpPr>
          <p:nvPr/>
        </p:nvCxnSpPr>
        <p:spPr>
          <a:xfrm>
            <a:off x="3148701" y="4634609"/>
            <a:ext cx="3007170" cy="26364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59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pre-lab </a:t>
            </a:r>
            <a:r>
              <a:rPr lang="nb-NO" dirty="0" err="1"/>
              <a:t>exercises</a:t>
            </a:r>
            <a:r>
              <a:rPr lang="nb-NO" dirty="0"/>
              <a:t> (</a:t>
            </a:r>
            <a:r>
              <a:rPr lang="nb-NO" dirty="0" err="1"/>
              <a:t>this</a:t>
            </a:r>
            <a:r>
              <a:rPr lang="nb-NO" dirty="0"/>
              <a:t> </a:t>
            </a:r>
            <a:r>
              <a:rPr lang="nb-NO" dirty="0" err="1"/>
              <a:t>document</a:t>
            </a:r>
            <a:r>
              <a:rPr lang="nb-NO" dirty="0"/>
              <a:t>)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99DB4-7E59-71AB-2C68-AB26E36025A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A90A48D6-954A-6904-0651-D961905EE94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a:extLst>
              <a:ext uri="{FF2B5EF4-FFF2-40B4-BE49-F238E27FC236}">
                <a16:creationId xmlns:a16="http://schemas.microsoft.com/office/drawing/2014/main" id="{1523084F-4339-073A-12E3-D97697A4D2BB}"/>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39A122CD-DBBD-7ABD-E4D1-532DC390183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CD36B7F7-BC4E-0BC6-C7C4-B09E51144E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2CD4B9F6-CBB4-9BC2-42E1-411DFC843AFF}"/>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OS, select the ISO image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System keep the defaults</a:t>
            </a:r>
          </a:p>
        </p:txBody>
      </p:sp>
      <p:pic>
        <p:nvPicPr>
          <p:cNvPr id="5" name="Picture 4">
            <a:extLst>
              <a:ext uri="{FF2B5EF4-FFF2-40B4-BE49-F238E27FC236}">
                <a16:creationId xmlns:a16="http://schemas.microsoft.com/office/drawing/2014/main" id="{0F84D6F4-E5C5-72BA-DD44-2B88A7EBB0E5}"/>
              </a:ext>
            </a:extLst>
          </p:cNvPr>
          <p:cNvPicPr>
            <a:picLocks noChangeAspect="1"/>
          </p:cNvPicPr>
          <p:nvPr/>
        </p:nvPicPr>
        <p:blipFill>
          <a:blip r:embed="rId3"/>
          <a:stretch>
            <a:fillRect/>
          </a:stretch>
        </p:blipFill>
        <p:spPr>
          <a:xfrm>
            <a:off x="5250414" y="972000"/>
            <a:ext cx="6735115" cy="1848108"/>
          </a:xfrm>
          <a:prstGeom prst="rect">
            <a:avLst/>
          </a:prstGeom>
        </p:spPr>
      </p:pic>
      <p:cxnSp>
        <p:nvCxnSpPr>
          <p:cNvPr id="7" name="Straight Arrow Connector 6">
            <a:extLst>
              <a:ext uri="{FF2B5EF4-FFF2-40B4-BE49-F238E27FC236}">
                <a16:creationId xmlns:a16="http://schemas.microsoft.com/office/drawing/2014/main" id="{FEC544A1-3466-8C52-7E31-81E7DBAB05F1}"/>
              </a:ext>
            </a:extLst>
          </p:cNvPr>
          <p:cNvCxnSpPr>
            <a:cxnSpLocks/>
          </p:cNvCxnSpPr>
          <p:nvPr/>
        </p:nvCxnSpPr>
        <p:spPr>
          <a:xfrm>
            <a:off x="4149000" y="1562632"/>
            <a:ext cx="2797965" cy="52209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3A5C82D-907B-5F55-0ABE-B94687271C5B}"/>
              </a:ext>
            </a:extLst>
          </p:cNvPr>
          <p:cNvPicPr>
            <a:picLocks noChangeAspect="1"/>
          </p:cNvPicPr>
          <p:nvPr/>
        </p:nvPicPr>
        <p:blipFill>
          <a:blip r:embed="rId4"/>
          <a:stretch>
            <a:fillRect/>
          </a:stretch>
        </p:blipFill>
        <p:spPr>
          <a:xfrm>
            <a:off x="5283755" y="3429000"/>
            <a:ext cx="6668431" cy="1495634"/>
          </a:xfrm>
          <a:prstGeom prst="rect">
            <a:avLst/>
          </a:prstGeom>
        </p:spPr>
      </p:pic>
    </p:spTree>
    <p:extLst>
      <p:ext uri="{BB962C8B-B14F-4D97-AF65-F5344CB8AC3E}">
        <p14:creationId xmlns:p14="http://schemas.microsoft.com/office/powerpoint/2010/main" val="313071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D2A4-0BDC-154F-1600-49BFA3CCDF30}"/>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9C2B40D1-830F-9AEF-0B7B-4BA9911B679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a:extLst>
              <a:ext uri="{FF2B5EF4-FFF2-40B4-BE49-F238E27FC236}">
                <a16:creationId xmlns:a16="http://schemas.microsoft.com/office/drawing/2014/main" id="{D71891F7-5AEC-4E31-1DD8-5C0F43760D87}"/>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F3355355-FA18-1E3B-7A7F-F42D79169A8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7E1B7F9-67C2-7103-5A5B-C8C4127A5BD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298726E0-FDFC-62D6-0C8E-CE7D81CA74BD}"/>
              </a:ext>
            </a:extLst>
          </p:cNvPr>
          <p:cNvSpPr txBox="1">
            <a:spLocks/>
          </p:cNvSpPr>
          <p:nvPr/>
        </p:nvSpPr>
        <p:spPr bwMode="gray">
          <a:xfrm>
            <a:off x="540000" y="840318"/>
            <a:ext cx="5623693" cy="42814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Disks, change to 40GB</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CPU keep the defaults,</a:t>
            </a:r>
            <a:br>
              <a:rPr lang="nb-NO" sz="1600"/>
            </a:br>
            <a:r>
              <a:rPr lang="nb-NO" sz="1600"/>
              <a:t>if you have lots of available resources</a:t>
            </a:r>
            <a:br>
              <a:rPr lang="nb-NO" sz="1600"/>
            </a:br>
            <a:r>
              <a:rPr lang="nb-NO" sz="1600"/>
              <a:t>you could increase the number </a:t>
            </a:r>
            <a:br>
              <a:rPr lang="nb-NO" sz="1600"/>
            </a:br>
            <a:r>
              <a:rPr lang="nb-NO" sz="1600"/>
              <a:t>of cores to 2 or 4</a:t>
            </a:r>
          </a:p>
        </p:txBody>
      </p:sp>
      <p:pic>
        <p:nvPicPr>
          <p:cNvPr id="6" name="Picture 5">
            <a:extLst>
              <a:ext uri="{FF2B5EF4-FFF2-40B4-BE49-F238E27FC236}">
                <a16:creationId xmlns:a16="http://schemas.microsoft.com/office/drawing/2014/main" id="{9973BC80-5EB4-F991-1433-C3ACEDAF85DB}"/>
              </a:ext>
            </a:extLst>
          </p:cNvPr>
          <p:cNvPicPr>
            <a:picLocks noChangeAspect="1"/>
          </p:cNvPicPr>
          <p:nvPr/>
        </p:nvPicPr>
        <p:blipFill>
          <a:blip r:embed="rId3"/>
          <a:stretch>
            <a:fillRect/>
          </a:stretch>
        </p:blipFill>
        <p:spPr>
          <a:xfrm>
            <a:off x="5255176" y="972000"/>
            <a:ext cx="6697010" cy="2248214"/>
          </a:xfrm>
          <a:prstGeom prst="rect">
            <a:avLst/>
          </a:prstGeom>
        </p:spPr>
      </p:pic>
      <p:cxnSp>
        <p:nvCxnSpPr>
          <p:cNvPr id="8" name="Straight Arrow Connector 7">
            <a:extLst>
              <a:ext uri="{FF2B5EF4-FFF2-40B4-BE49-F238E27FC236}">
                <a16:creationId xmlns:a16="http://schemas.microsoft.com/office/drawing/2014/main" id="{5C43ACBC-450B-E9B9-8E0F-579827ECB481}"/>
              </a:ext>
            </a:extLst>
          </p:cNvPr>
          <p:cNvCxnSpPr>
            <a:cxnSpLocks/>
          </p:cNvCxnSpPr>
          <p:nvPr/>
        </p:nvCxnSpPr>
        <p:spPr>
          <a:xfrm>
            <a:off x="3884772" y="1561619"/>
            <a:ext cx="3740671" cy="11570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005417C-E4D2-07DE-25C7-AB389E1F5D71}"/>
              </a:ext>
            </a:extLst>
          </p:cNvPr>
          <p:cNvPicPr>
            <a:picLocks noChangeAspect="1"/>
          </p:cNvPicPr>
          <p:nvPr/>
        </p:nvPicPr>
        <p:blipFill>
          <a:blip r:embed="rId4"/>
          <a:stretch>
            <a:fillRect/>
          </a:stretch>
        </p:blipFill>
        <p:spPr>
          <a:xfrm>
            <a:off x="5255176" y="3658534"/>
            <a:ext cx="6773220" cy="2076740"/>
          </a:xfrm>
          <a:prstGeom prst="rect">
            <a:avLst/>
          </a:prstGeom>
        </p:spPr>
      </p:pic>
      <p:cxnSp>
        <p:nvCxnSpPr>
          <p:cNvPr id="4" name="Straight Arrow Connector 3">
            <a:extLst>
              <a:ext uri="{FF2B5EF4-FFF2-40B4-BE49-F238E27FC236}">
                <a16:creationId xmlns:a16="http://schemas.microsoft.com/office/drawing/2014/main" id="{1369B8B7-9692-417F-8341-05A006890125}"/>
              </a:ext>
            </a:extLst>
          </p:cNvPr>
          <p:cNvCxnSpPr>
            <a:cxnSpLocks/>
          </p:cNvCxnSpPr>
          <p:nvPr/>
        </p:nvCxnSpPr>
        <p:spPr>
          <a:xfrm flipV="1">
            <a:off x="2635637" y="4465864"/>
            <a:ext cx="3740671" cy="23104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5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94F25-0F03-ED3D-60C2-5636AB8F439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046F5A72-FA85-91D2-76CB-027125CC679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a:extLst>
              <a:ext uri="{FF2B5EF4-FFF2-40B4-BE49-F238E27FC236}">
                <a16:creationId xmlns:a16="http://schemas.microsoft.com/office/drawing/2014/main" id="{3D31BC9D-B151-C011-F196-FCC3C3AF3A27}"/>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C7319BC0-1EBA-0DCA-034E-B7335C0A85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1CD0F075-9E71-6C4D-73B9-6593DD3DD1D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94DC198C-FD16-25D2-3A97-67830F073C51}"/>
              </a:ext>
            </a:extLst>
          </p:cNvPr>
          <p:cNvSpPr txBox="1">
            <a:spLocks/>
          </p:cNvSpPr>
          <p:nvPr/>
        </p:nvSpPr>
        <p:spPr bwMode="gray">
          <a:xfrm>
            <a:off x="540000" y="840317"/>
            <a:ext cx="5623693" cy="490733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Under Memory, change to 4096MiB</a:t>
            </a:r>
            <a:br>
              <a:rPr lang="nb-NO" sz="1600"/>
            </a:br>
            <a:r>
              <a:rPr lang="nb-NO" sz="1600"/>
              <a:t>If you have limited resources, it would</a:t>
            </a:r>
            <a:br>
              <a:rPr lang="nb-NO" sz="1600"/>
            </a:br>
            <a:r>
              <a:rPr lang="nb-NO" sz="1600"/>
              <a:t>work fine with 2048MiB as well</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Under Network, select vmbr0</a:t>
            </a:r>
          </a:p>
          <a:p>
            <a:pPr>
              <a:lnSpc>
                <a:spcPct val="110000"/>
              </a:lnSpc>
            </a:pPr>
            <a:endParaRPr lang="nb-NO" sz="1600"/>
          </a:p>
          <a:p>
            <a:pPr>
              <a:lnSpc>
                <a:spcPct val="110000"/>
              </a:lnSpc>
            </a:pPr>
            <a:endParaRPr lang="nb-NO" sz="1600"/>
          </a:p>
          <a:p>
            <a:pPr>
              <a:lnSpc>
                <a:spcPct val="110000"/>
              </a:lnSpc>
            </a:pPr>
            <a:r>
              <a:rPr lang="nb-NO" sz="1600"/>
              <a:t>Confirm and start your VM</a:t>
            </a:r>
          </a:p>
        </p:txBody>
      </p:sp>
      <p:pic>
        <p:nvPicPr>
          <p:cNvPr id="5" name="Picture 4">
            <a:extLst>
              <a:ext uri="{FF2B5EF4-FFF2-40B4-BE49-F238E27FC236}">
                <a16:creationId xmlns:a16="http://schemas.microsoft.com/office/drawing/2014/main" id="{16E1B6F0-5857-8CB3-4064-46EE666687F1}"/>
              </a:ext>
            </a:extLst>
          </p:cNvPr>
          <p:cNvPicPr>
            <a:picLocks noChangeAspect="1"/>
          </p:cNvPicPr>
          <p:nvPr/>
        </p:nvPicPr>
        <p:blipFill>
          <a:blip r:embed="rId3"/>
          <a:stretch>
            <a:fillRect/>
          </a:stretch>
        </p:blipFill>
        <p:spPr>
          <a:xfrm>
            <a:off x="5255176" y="1209827"/>
            <a:ext cx="6754168" cy="1686160"/>
          </a:xfrm>
          <a:prstGeom prst="rect">
            <a:avLst/>
          </a:prstGeom>
        </p:spPr>
      </p:pic>
      <p:cxnSp>
        <p:nvCxnSpPr>
          <p:cNvPr id="7" name="Straight Arrow Connector 6">
            <a:extLst>
              <a:ext uri="{FF2B5EF4-FFF2-40B4-BE49-F238E27FC236}">
                <a16:creationId xmlns:a16="http://schemas.microsoft.com/office/drawing/2014/main" id="{ED44ECF7-6406-3CAE-B740-79EC32625B68}"/>
              </a:ext>
            </a:extLst>
          </p:cNvPr>
          <p:cNvCxnSpPr>
            <a:cxnSpLocks/>
          </p:cNvCxnSpPr>
          <p:nvPr/>
        </p:nvCxnSpPr>
        <p:spPr>
          <a:xfrm>
            <a:off x="4464436" y="1541629"/>
            <a:ext cx="2489997" cy="19291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1A46F2A-87B0-0EF7-672A-DA18D9D21B0B}"/>
              </a:ext>
            </a:extLst>
          </p:cNvPr>
          <p:cNvPicPr>
            <a:picLocks noChangeAspect="1"/>
          </p:cNvPicPr>
          <p:nvPr/>
        </p:nvPicPr>
        <p:blipFill>
          <a:blip r:embed="rId4"/>
          <a:stretch>
            <a:fillRect/>
          </a:stretch>
        </p:blipFill>
        <p:spPr>
          <a:xfrm>
            <a:off x="5255176" y="3660849"/>
            <a:ext cx="6773220" cy="2181529"/>
          </a:xfrm>
          <a:prstGeom prst="rect">
            <a:avLst/>
          </a:prstGeom>
        </p:spPr>
      </p:pic>
      <p:cxnSp>
        <p:nvCxnSpPr>
          <p:cNvPr id="13" name="Straight Arrow Connector 12">
            <a:extLst>
              <a:ext uri="{FF2B5EF4-FFF2-40B4-BE49-F238E27FC236}">
                <a16:creationId xmlns:a16="http://schemas.microsoft.com/office/drawing/2014/main" id="{5B3A0FA8-989F-F09E-48C2-1C125B6437A1}"/>
              </a:ext>
            </a:extLst>
          </p:cNvPr>
          <p:cNvCxnSpPr>
            <a:cxnSpLocks/>
          </p:cNvCxnSpPr>
          <p:nvPr/>
        </p:nvCxnSpPr>
        <p:spPr>
          <a:xfrm>
            <a:off x="3843950" y="3660849"/>
            <a:ext cx="2489997" cy="75507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3386E63-FE0C-659D-DCE0-F892E4CCCD1C}"/>
              </a:ext>
            </a:extLst>
          </p:cNvPr>
          <p:cNvPicPr>
            <a:picLocks noChangeAspect="1"/>
          </p:cNvPicPr>
          <p:nvPr/>
        </p:nvPicPr>
        <p:blipFill>
          <a:blip r:embed="rId5"/>
          <a:stretch>
            <a:fillRect/>
          </a:stretch>
        </p:blipFill>
        <p:spPr>
          <a:xfrm>
            <a:off x="162018" y="5080607"/>
            <a:ext cx="4842690" cy="761771"/>
          </a:xfrm>
          <a:prstGeom prst="rect">
            <a:avLst/>
          </a:prstGeom>
        </p:spPr>
      </p:pic>
      <p:cxnSp>
        <p:nvCxnSpPr>
          <p:cNvPr id="9" name="Straight Arrow Connector 8">
            <a:extLst>
              <a:ext uri="{FF2B5EF4-FFF2-40B4-BE49-F238E27FC236}">
                <a16:creationId xmlns:a16="http://schemas.microsoft.com/office/drawing/2014/main" id="{1962A904-A313-4261-B08F-CB5CBD0534D8}"/>
              </a:ext>
            </a:extLst>
          </p:cNvPr>
          <p:cNvCxnSpPr>
            <a:cxnSpLocks/>
          </p:cNvCxnSpPr>
          <p:nvPr/>
        </p:nvCxnSpPr>
        <p:spPr>
          <a:xfrm flipH="1">
            <a:off x="1155183" y="4947379"/>
            <a:ext cx="2196663" cy="44533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A8D505-E58A-97BD-74E5-A95D86A8970C}"/>
              </a:ext>
            </a:extLst>
          </p:cNvPr>
          <p:cNvCxnSpPr>
            <a:cxnSpLocks/>
          </p:cNvCxnSpPr>
          <p:nvPr/>
        </p:nvCxnSpPr>
        <p:spPr>
          <a:xfrm>
            <a:off x="1155183" y="5445937"/>
            <a:ext cx="3427030" cy="17530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3A408-1BD2-4CB4-C865-1CEDA517A00A}"/>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C6DD1702-D100-E612-F09E-538474DE47F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a:extLst>
              <a:ext uri="{FF2B5EF4-FFF2-40B4-BE49-F238E27FC236}">
                <a16:creationId xmlns:a16="http://schemas.microsoft.com/office/drawing/2014/main" id="{4B16274D-7316-F9FC-FF41-9C47C89A9F50}"/>
              </a:ext>
            </a:extLst>
          </p:cNvPr>
          <p:cNvSpPr txBox="1">
            <a:spLocks noGrp="1"/>
          </p:cNvSpPr>
          <p:nvPr>
            <p:ph type="title"/>
          </p:nvPr>
        </p:nvSpPr>
        <p:spPr>
          <a:xfrm>
            <a:off x="540000" y="432000"/>
            <a:ext cx="11109600" cy="540000"/>
          </a:xfrm>
        </p:spPr>
        <p:txBody>
          <a:bodyPr anchor="ctr">
            <a:normAutofit/>
          </a:bodyPr>
          <a:lstStyle/>
          <a:p>
            <a:r>
              <a:rPr lang="en-GB"/>
              <a:t>2d: Proxmox - Create Virtual Machine</a:t>
            </a:r>
          </a:p>
        </p:txBody>
      </p:sp>
      <p:sp>
        <p:nvSpPr>
          <p:cNvPr id="2" name="Footer Placeholder 6">
            <a:extLst>
              <a:ext uri="{FF2B5EF4-FFF2-40B4-BE49-F238E27FC236}">
                <a16:creationId xmlns:a16="http://schemas.microsoft.com/office/drawing/2014/main" id="{20837FD8-557C-7497-B02E-6AF885D935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B9DDBFB8-58AB-F1F1-7110-EA364403CC6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14" name="The distance between the headline and the start of the body copy is always constant.…">
            <a:extLst>
              <a:ext uri="{FF2B5EF4-FFF2-40B4-BE49-F238E27FC236}">
                <a16:creationId xmlns:a16="http://schemas.microsoft.com/office/drawing/2014/main" id="{12A2BDF9-7252-3840-771F-BE41EAA13485}"/>
              </a:ext>
            </a:extLst>
          </p:cNvPr>
          <p:cNvSpPr txBox="1">
            <a:spLocks/>
          </p:cNvSpPr>
          <p:nvPr/>
        </p:nvSpPr>
        <p:spPr bwMode="gray">
          <a:xfrm>
            <a:off x="540001" y="840317"/>
            <a:ext cx="3182913" cy="490733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r>
              <a:rPr lang="nb-NO" sz="1600"/>
              <a:t>Confirm and start your VM</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Connect to the Console of your VM, to install the OS.</a:t>
            </a:r>
            <a:br>
              <a:rPr lang="nb-NO" sz="1600"/>
            </a:br>
            <a:r>
              <a:rPr lang="nb-NO" sz="1600"/>
              <a:t>Right click your VM and select "Console"</a:t>
            </a:r>
          </a:p>
        </p:txBody>
      </p:sp>
      <p:pic>
        <p:nvPicPr>
          <p:cNvPr id="8" name="Picture 7">
            <a:extLst>
              <a:ext uri="{FF2B5EF4-FFF2-40B4-BE49-F238E27FC236}">
                <a16:creationId xmlns:a16="http://schemas.microsoft.com/office/drawing/2014/main" id="{F0C4DEC7-184C-2CF9-BAD6-CE5E2ECF4C87}"/>
              </a:ext>
            </a:extLst>
          </p:cNvPr>
          <p:cNvPicPr>
            <a:picLocks noChangeAspect="1"/>
          </p:cNvPicPr>
          <p:nvPr/>
        </p:nvPicPr>
        <p:blipFill>
          <a:blip r:embed="rId3"/>
          <a:stretch>
            <a:fillRect/>
          </a:stretch>
        </p:blipFill>
        <p:spPr>
          <a:xfrm>
            <a:off x="5131954" y="1380317"/>
            <a:ext cx="6517646" cy="1025247"/>
          </a:xfrm>
          <a:prstGeom prst="rect">
            <a:avLst/>
          </a:prstGeom>
        </p:spPr>
      </p:pic>
      <p:cxnSp>
        <p:nvCxnSpPr>
          <p:cNvPr id="9" name="Straight Arrow Connector 8">
            <a:extLst>
              <a:ext uri="{FF2B5EF4-FFF2-40B4-BE49-F238E27FC236}">
                <a16:creationId xmlns:a16="http://schemas.microsoft.com/office/drawing/2014/main" id="{835BC378-2CD9-1A54-4113-81C6B9FFAD92}"/>
              </a:ext>
            </a:extLst>
          </p:cNvPr>
          <p:cNvCxnSpPr>
            <a:cxnSpLocks/>
          </p:cNvCxnSpPr>
          <p:nvPr/>
        </p:nvCxnSpPr>
        <p:spPr>
          <a:xfrm>
            <a:off x="3631532" y="1575529"/>
            <a:ext cx="1500422" cy="20428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F545A69-479A-BA67-BC72-83116D935402}"/>
              </a:ext>
            </a:extLst>
          </p:cNvPr>
          <p:cNvCxnSpPr>
            <a:cxnSpLocks/>
          </p:cNvCxnSpPr>
          <p:nvPr/>
        </p:nvCxnSpPr>
        <p:spPr>
          <a:xfrm>
            <a:off x="6396655" y="1853392"/>
            <a:ext cx="4698609" cy="30197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2F3E409-05AE-94AB-BB7B-4F1941AF1FC0}"/>
              </a:ext>
            </a:extLst>
          </p:cNvPr>
          <p:cNvPicPr>
            <a:picLocks noChangeAspect="1"/>
          </p:cNvPicPr>
          <p:nvPr/>
        </p:nvPicPr>
        <p:blipFill>
          <a:blip r:embed="rId4"/>
          <a:stretch>
            <a:fillRect/>
          </a:stretch>
        </p:blipFill>
        <p:spPr>
          <a:xfrm>
            <a:off x="5123789" y="2535444"/>
            <a:ext cx="2829320" cy="3534268"/>
          </a:xfrm>
          <a:prstGeom prst="rect">
            <a:avLst/>
          </a:prstGeom>
        </p:spPr>
      </p:pic>
      <p:cxnSp>
        <p:nvCxnSpPr>
          <p:cNvPr id="18" name="Straight Arrow Connector 17">
            <a:extLst>
              <a:ext uri="{FF2B5EF4-FFF2-40B4-BE49-F238E27FC236}">
                <a16:creationId xmlns:a16="http://schemas.microsoft.com/office/drawing/2014/main" id="{3D6CB7A3-E339-2C41-671F-1A927C9250E5}"/>
              </a:ext>
            </a:extLst>
          </p:cNvPr>
          <p:cNvCxnSpPr>
            <a:cxnSpLocks/>
          </p:cNvCxnSpPr>
          <p:nvPr/>
        </p:nvCxnSpPr>
        <p:spPr>
          <a:xfrm>
            <a:off x="2496696" y="3935008"/>
            <a:ext cx="4100047" cy="2007860"/>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40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 - Common instructions</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39999" y="972000"/>
            <a:ext cx="11257393" cy="3175457"/>
          </a:xfrm>
        </p:spPr>
        <p:txBody>
          <a:bodyPr>
            <a:normAutofit/>
          </a:bodyPr>
          <a:lstStyle/>
          <a:p>
            <a:pPr>
              <a:lnSpc>
                <a:spcPct val="110000"/>
              </a:lnSpc>
            </a:pPr>
            <a:r>
              <a:rPr lang="nb-NO" sz="1600">
                <a:solidFill>
                  <a:srgbClr val="FF0000"/>
                </a:solidFill>
              </a:rPr>
              <a:t>!!! The following slides are common steps, regardless of the hypervisor you use to run Ubuntu Server !!!</a:t>
            </a:r>
          </a:p>
          <a:p>
            <a:pPr>
              <a:lnSpc>
                <a:spcPct val="110000"/>
              </a:lnSpc>
            </a:pPr>
            <a:r>
              <a:rPr lang="nb-NO" sz="1600">
                <a:solidFill>
                  <a:srgbClr val="0C1026"/>
                </a:solidFill>
              </a:rPr>
              <a:t>If you have installed using a method which skips the installation procedure here (e.g. Multipass, or copying a pre-installed VM host etc), just skip the irrelevant slides, but be sure to at least consider the steps regarding language, ssh keys etc</a:t>
            </a:r>
            <a:endParaRPr lang="nb-NO" sz="1600" dirty="0">
              <a:solidFill>
                <a:srgbClr val="0C1026"/>
              </a:solidFill>
            </a:endParaRPr>
          </a:p>
        </p:txBody>
      </p:sp>
    </p:spTree>
    <p:extLst>
      <p:ext uri="{BB962C8B-B14F-4D97-AF65-F5344CB8AC3E}">
        <p14:creationId xmlns:p14="http://schemas.microsoft.com/office/powerpoint/2010/main" val="89134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2972E4-FB4A-ADE0-A68B-743A65EA1819}"/>
              </a:ext>
            </a:extLst>
          </p:cNvPr>
          <p:cNvSpPr txBox="1"/>
          <p:nvPr/>
        </p:nvSpPr>
        <p:spPr>
          <a:xfrm>
            <a:off x="7672182" y="4544520"/>
            <a:ext cx="37115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t>sudo dpkg-reconfigure keyboard-configuration</a:t>
            </a:r>
            <a:endParaRPr lang="en-US" sz="105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88CDBCF7-CE76-CC19-D97F-85FF0F5ED9E9}"/>
              </a:ext>
            </a:extLst>
          </p:cNvPr>
          <p:cNvPicPr>
            <a:picLocks noChangeAspect="1"/>
          </p:cNvPicPr>
          <p:nvPr/>
        </p:nvPicPr>
        <p:blipFill rotWithShape="1">
          <a:blip r:embed="rId3"/>
          <a:srcRect t="15325"/>
          <a:stretch/>
        </p:blipFill>
        <p:spPr>
          <a:xfrm>
            <a:off x="472026" y="1783595"/>
            <a:ext cx="6570485" cy="1232295"/>
          </a:xfrm>
          <a:prstGeom prst="rect">
            <a:avLst/>
          </a:prstGeom>
        </p:spPr>
      </p:pic>
      <p:pic>
        <p:nvPicPr>
          <p:cNvPr id="7" name="Picture 6">
            <a:extLst>
              <a:ext uri="{FF2B5EF4-FFF2-40B4-BE49-F238E27FC236}">
                <a16:creationId xmlns:a16="http://schemas.microsoft.com/office/drawing/2014/main" id="{9D04EA31-D476-F4BE-59B0-3EAD41A93956}"/>
              </a:ext>
            </a:extLst>
          </p:cNvPr>
          <p:cNvPicPr>
            <a:picLocks noChangeAspect="1"/>
          </p:cNvPicPr>
          <p:nvPr/>
        </p:nvPicPr>
        <p:blipFill rotWithShape="1">
          <a:blip r:embed="rId4"/>
          <a:srcRect t="2303"/>
          <a:stretch/>
        </p:blipFill>
        <p:spPr>
          <a:xfrm>
            <a:off x="472025" y="3035831"/>
            <a:ext cx="6570485" cy="1300773"/>
          </a:xfrm>
          <a:prstGeom prst="rect">
            <a:avLst/>
          </a:prstGeom>
        </p:spPr>
      </p:pic>
      <p:pic>
        <p:nvPicPr>
          <p:cNvPr id="9" name="Picture 8">
            <a:extLst>
              <a:ext uri="{FF2B5EF4-FFF2-40B4-BE49-F238E27FC236}">
                <a16:creationId xmlns:a16="http://schemas.microsoft.com/office/drawing/2014/main" id="{BA2C06F2-1081-D9C9-9EA2-D6579744CC52}"/>
              </a:ext>
            </a:extLst>
          </p:cNvPr>
          <p:cNvPicPr>
            <a:picLocks noChangeAspect="1"/>
          </p:cNvPicPr>
          <p:nvPr/>
        </p:nvPicPr>
        <p:blipFill rotWithShape="1">
          <a:blip r:embed="rId5"/>
          <a:srcRect t="3470" b="14696"/>
          <a:stretch/>
        </p:blipFill>
        <p:spPr>
          <a:xfrm>
            <a:off x="472026" y="4367566"/>
            <a:ext cx="6570485" cy="1702600"/>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40000" y="972000"/>
            <a:ext cx="6515708" cy="1011545"/>
          </a:xfrm>
        </p:spPr>
        <p:txBody>
          <a:bodyPr>
            <a:normAutofit fontScale="92500" lnSpcReduction="10000"/>
          </a:bodyPr>
          <a:lstStyle/>
          <a:p>
            <a:pPr>
              <a:lnSpc>
                <a:spcPct val="110000"/>
              </a:lnSpc>
            </a:pPr>
            <a:r>
              <a:rPr lang="nb-NO" sz="1200" dirty="0" err="1"/>
              <a:t>Frequent</a:t>
            </a:r>
            <a:r>
              <a:rPr lang="nb-NO" sz="1200" dirty="0"/>
              <a:t> </a:t>
            </a:r>
            <a:r>
              <a:rPr lang="nb-NO" sz="1200" dirty="0" err="1"/>
              <a:t>updates</a:t>
            </a:r>
            <a:r>
              <a:rPr lang="nb-NO" sz="1200" dirty="0"/>
              <a:t> to </a:t>
            </a:r>
            <a:r>
              <a:rPr lang="nb-NO" sz="1200" dirty="0" err="1"/>
              <a:t>Ubuntu</a:t>
            </a:r>
            <a:r>
              <a:rPr lang="nb-NO" sz="1200" dirty="0"/>
              <a:t> </a:t>
            </a:r>
            <a:r>
              <a:rPr lang="nb-NO" sz="1200" dirty="0" err="1"/>
              <a:t>can</a:t>
            </a:r>
            <a:r>
              <a:rPr lang="nb-NO" sz="1200" dirty="0"/>
              <a:t> make </a:t>
            </a:r>
            <a:r>
              <a:rPr lang="nb-NO" sz="1200" dirty="0" err="1"/>
              <a:t>the</a:t>
            </a:r>
            <a:r>
              <a:rPr lang="nb-NO" sz="1200" dirty="0"/>
              <a:t> </a:t>
            </a:r>
            <a:r>
              <a:rPr lang="nb-NO" sz="1200" dirty="0" err="1"/>
              <a:t>following</a:t>
            </a:r>
            <a:r>
              <a:rPr lang="nb-NO" sz="1200" dirty="0"/>
              <a:t> </a:t>
            </a:r>
            <a:r>
              <a:rPr lang="nb-NO" sz="1200" dirty="0" err="1"/>
              <a:t>pages</a:t>
            </a:r>
            <a:r>
              <a:rPr lang="nb-NO" sz="1200" dirty="0"/>
              <a:t> </a:t>
            </a:r>
            <a:r>
              <a:rPr lang="nb-NO" sz="1200" dirty="0" err="1"/>
              <a:t>somewhat</a:t>
            </a:r>
            <a:r>
              <a:rPr lang="nb-NO" sz="1200" dirty="0"/>
              <a:t> different, </a:t>
            </a:r>
            <a:r>
              <a:rPr lang="nb-NO" sz="1200" dirty="0" err="1"/>
              <a:t>but</a:t>
            </a:r>
            <a:r>
              <a:rPr lang="nb-NO" sz="1200" dirty="0"/>
              <a:t> </a:t>
            </a:r>
            <a:r>
              <a:rPr lang="nb-NO" sz="1200" dirty="0" err="1"/>
              <a:t>the</a:t>
            </a:r>
            <a:r>
              <a:rPr lang="nb-NO" sz="1200" dirty="0"/>
              <a:t> </a:t>
            </a:r>
            <a:r>
              <a:rPr lang="nb-NO" sz="1200" dirty="0" err="1"/>
              <a:t>basics</a:t>
            </a:r>
            <a:r>
              <a:rPr lang="nb-NO" sz="1200" dirty="0"/>
              <a:t> </a:t>
            </a:r>
            <a:r>
              <a:rPr lang="nb-NO" sz="1200" dirty="0" err="1"/>
              <a:t>should</a:t>
            </a:r>
            <a:r>
              <a:rPr lang="nb-NO" sz="1200" dirty="0"/>
              <a:t> </a:t>
            </a:r>
            <a:r>
              <a:rPr lang="nb-NO" sz="1200"/>
              <a:t>be recognizable.</a:t>
            </a:r>
            <a:endParaRPr lang="nb-NO" sz="1200" dirty="0"/>
          </a:p>
          <a:p>
            <a:pPr>
              <a:lnSpc>
                <a:spcPct val="110000"/>
              </a:lnSpc>
            </a:pPr>
            <a:r>
              <a:rPr lang="nb-NO" sz="1200" dirty="0"/>
              <a:t>If </a:t>
            </a:r>
            <a:r>
              <a:rPr lang="nb-NO" sz="1200" dirty="0" err="1"/>
              <a:t>asked</a:t>
            </a:r>
            <a:r>
              <a:rPr lang="nb-NO" sz="1200" dirty="0"/>
              <a:t> to </a:t>
            </a:r>
            <a:r>
              <a:rPr lang="nb-NO" sz="1200" dirty="0" err="1"/>
              <a:t>update</a:t>
            </a:r>
            <a:r>
              <a:rPr lang="nb-NO" sz="1200" dirty="0"/>
              <a:t> </a:t>
            </a:r>
            <a:r>
              <a:rPr lang="nb-NO" sz="1200" dirty="0" err="1"/>
              <a:t>the</a:t>
            </a:r>
            <a:r>
              <a:rPr lang="nb-NO" sz="1200" dirty="0"/>
              <a:t> installer </a:t>
            </a:r>
            <a:r>
              <a:rPr lang="nb-NO" sz="1200" dirty="0" err="1"/>
              <a:t>you</a:t>
            </a:r>
            <a:r>
              <a:rPr lang="nb-NO" sz="1200" dirty="0"/>
              <a:t> </a:t>
            </a:r>
            <a:r>
              <a:rPr lang="nb-NO" sz="1200" dirty="0" err="1"/>
              <a:t>can</a:t>
            </a:r>
            <a:r>
              <a:rPr lang="nb-NO" sz="1200" dirty="0"/>
              <a:t> do </a:t>
            </a:r>
            <a:r>
              <a:rPr lang="nb-NO" sz="1200" dirty="0" err="1"/>
              <a:t>this</a:t>
            </a:r>
            <a:r>
              <a:rPr lang="nb-NO" sz="1200" dirty="0"/>
              <a:t>, it </a:t>
            </a:r>
            <a:r>
              <a:rPr lang="nb-NO" sz="1200" dirty="0" err="1"/>
              <a:t>won’t</a:t>
            </a:r>
            <a:r>
              <a:rPr lang="nb-NO" sz="1200" dirty="0"/>
              <a:t> </a:t>
            </a:r>
            <a:r>
              <a:rPr lang="nb-NO" sz="1200" dirty="0" err="1"/>
              <a:t>really</a:t>
            </a:r>
            <a:r>
              <a:rPr lang="nb-NO" sz="1200" dirty="0"/>
              <a:t> matter </a:t>
            </a:r>
            <a:r>
              <a:rPr lang="nb-NO" sz="1200" dirty="0" err="1"/>
              <a:t>much</a:t>
            </a:r>
            <a:endParaRPr lang="nb-NO" sz="1200" dirty="0"/>
          </a:p>
        </p:txBody>
      </p:sp>
      <p:sp>
        <p:nvSpPr>
          <p:cNvPr id="6" name="The distance between the headline and the start of the body copy is always constant.…">
            <a:extLst>
              <a:ext uri="{FF2B5EF4-FFF2-40B4-BE49-F238E27FC236}">
                <a16:creationId xmlns:a16="http://schemas.microsoft.com/office/drawing/2014/main" id="{A9A4D13A-20B4-BF14-E105-C1B03F7F0673}"/>
              </a:ext>
            </a:extLst>
          </p:cNvPr>
          <p:cNvSpPr txBox="1">
            <a:spLocks/>
          </p:cNvSpPr>
          <p:nvPr/>
        </p:nvSpPr>
        <p:spPr bwMode="gray">
          <a:xfrm>
            <a:off x="7390966" y="3250965"/>
            <a:ext cx="4327421" cy="265997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Choose</a:t>
            </a:r>
            <a:r>
              <a:rPr lang="nb-NO" sz="1200" dirty="0"/>
              <a:t> </a:t>
            </a:r>
            <a:r>
              <a:rPr lang="nb-NO" sz="1200" dirty="0" err="1"/>
              <a:t>your</a:t>
            </a:r>
            <a:r>
              <a:rPr lang="nb-NO" sz="1200" dirty="0"/>
              <a:t> </a:t>
            </a:r>
            <a:r>
              <a:rPr lang="nb-NO" sz="1200" dirty="0" err="1"/>
              <a:t>own</a:t>
            </a:r>
            <a:r>
              <a:rPr lang="nb-NO" sz="1200" dirty="0"/>
              <a:t> keyboard layout (</a:t>
            </a:r>
            <a:r>
              <a:rPr lang="nb-NO" sz="1200" dirty="0" err="1"/>
              <a:t>unless</a:t>
            </a:r>
            <a:r>
              <a:rPr lang="nb-NO" sz="1200" dirty="0"/>
              <a:t> </a:t>
            </a:r>
            <a:r>
              <a:rPr lang="nb-NO" sz="1200" dirty="0" err="1"/>
              <a:t>you</a:t>
            </a:r>
            <a:r>
              <a:rPr lang="nb-NO" sz="1200" dirty="0"/>
              <a:t> just love </a:t>
            </a:r>
            <a:r>
              <a:rPr lang="nb-NO" sz="1200" dirty="0" err="1"/>
              <a:t>the</a:t>
            </a:r>
            <a:r>
              <a:rPr lang="nb-NO" sz="1200" dirty="0"/>
              <a:t> </a:t>
            </a:r>
            <a:r>
              <a:rPr lang="nb-NO" sz="1200" dirty="0" err="1"/>
              <a:t>norwegian</a:t>
            </a:r>
            <a:r>
              <a:rPr lang="nb-NO" sz="1200" dirty="0"/>
              <a:t> </a:t>
            </a:r>
            <a:r>
              <a:rPr lang="nb-NO" sz="1200" dirty="0" err="1"/>
              <a:t>æøå</a:t>
            </a:r>
            <a:r>
              <a:rPr lang="nb-NO" sz="1200" dirty="0"/>
              <a:t> </a:t>
            </a:r>
            <a:r>
              <a:rPr lang="nb-NO" sz="1200" dirty="0" err="1"/>
              <a:t>characters</a:t>
            </a:r>
            <a:r>
              <a:rPr lang="nb-NO" sz="1200" dirty="0"/>
              <a:t> and funky </a:t>
            </a:r>
            <a:r>
              <a:rPr lang="nb-NO" sz="1200" dirty="0" err="1"/>
              <a:t>placement</a:t>
            </a:r>
            <a:r>
              <a:rPr lang="nb-NO" sz="1200" dirty="0"/>
              <a:t> </a:t>
            </a:r>
            <a:r>
              <a:rPr lang="nb-NO" sz="1200" dirty="0" err="1"/>
              <a:t>of</a:t>
            </a:r>
            <a:r>
              <a:rPr lang="nb-NO" sz="1200" dirty="0"/>
              <a:t> all </a:t>
            </a:r>
            <a:r>
              <a:rPr lang="nb-NO" sz="1200" dirty="0" err="1"/>
              <a:t>the</a:t>
            </a:r>
            <a:r>
              <a:rPr lang="nb-NO" sz="1200" dirty="0"/>
              <a:t> </a:t>
            </a:r>
            <a:r>
              <a:rPr lang="nb-NO" sz="1200" dirty="0" err="1"/>
              <a:t>useful</a:t>
            </a:r>
            <a:r>
              <a:rPr lang="nb-NO" sz="1200" dirty="0"/>
              <a:t> </a:t>
            </a:r>
            <a:r>
              <a:rPr lang="nb-NO" sz="1200" dirty="0" err="1"/>
              <a:t>characters</a:t>
            </a:r>
            <a:r>
              <a:rPr lang="nb-NO" sz="1200" dirty="0"/>
              <a:t> like dash and </a:t>
            </a:r>
            <a:r>
              <a:rPr lang="nb-NO" sz="1200" err="1"/>
              <a:t>slash</a:t>
            </a:r>
            <a:r>
              <a:rPr lang="nb-NO" sz="1200"/>
              <a:t>)</a:t>
            </a:r>
          </a:p>
          <a:p>
            <a:pPr>
              <a:lnSpc>
                <a:spcPct val="110000"/>
              </a:lnSpc>
            </a:pPr>
            <a:r>
              <a:rPr lang="nb-NO" sz="1200"/>
              <a:t>To change keyboard layout later</a:t>
            </a:r>
            <a:endParaRPr lang="nb-NO" sz="1200" dirty="0"/>
          </a:p>
        </p:txBody>
      </p:sp>
      <p:pic>
        <p:nvPicPr>
          <p:cNvPr id="10" name="Picture 9">
            <a:extLst>
              <a:ext uri="{FF2B5EF4-FFF2-40B4-BE49-F238E27FC236}">
                <a16:creationId xmlns:a16="http://schemas.microsoft.com/office/drawing/2014/main" id="{8CB3C9CD-56FE-79EA-AB8B-732342B019FA}"/>
              </a:ext>
            </a:extLst>
          </p:cNvPr>
          <p:cNvPicPr>
            <a:picLocks noChangeAspect="1"/>
          </p:cNvPicPr>
          <p:nvPr/>
        </p:nvPicPr>
        <p:blipFill>
          <a:blip r:embed="rId6"/>
          <a:stretch>
            <a:fillRect/>
          </a:stretch>
        </p:blipFill>
        <p:spPr>
          <a:xfrm>
            <a:off x="7970108" y="1054143"/>
            <a:ext cx="3458901" cy="324755"/>
          </a:xfrm>
          <a:prstGeom prst="rect">
            <a:avLst/>
          </a:prstGeom>
        </p:spPr>
      </p:pic>
      <p:pic>
        <p:nvPicPr>
          <p:cNvPr id="12" name="Picture 11">
            <a:extLst>
              <a:ext uri="{FF2B5EF4-FFF2-40B4-BE49-F238E27FC236}">
                <a16:creationId xmlns:a16="http://schemas.microsoft.com/office/drawing/2014/main" id="{CC43C2B3-EE5C-65C1-A55A-5B1B35626F00}"/>
              </a:ext>
            </a:extLst>
          </p:cNvPr>
          <p:cNvPicPr>
            <a:picLocks noChangeAspect="1"/>
          </p:cNvPicPr>
          <p:nvPr/>
        </p:nvPicPr>
        <p:blipFill>
          <a:blip r:embed="rId7"/>
          <a:stretch>
            <a:fillRect/>
          </a:stretch>
        </p:blipFill>
        <p:spPr>
          <a:xfrm>
            <a:off x="7970107" y="1377578"/>
            <a:ext cx="3458901" cy="343328"/>
          </a:xfrm>
          <a:prstGeom prst="rect">
            <a:avLst/>
          </a:prstGeom>
        </p:spPr>
      </p:pic>
      <p:cxnSp>
        <p:nvCxnSpPr>
          <p:cNvPr id="13" name="Straight Arrow Connector 12">
            <a:extLst>
              <a:ext uri="{FF2B5EF4-FFF2-40B4-BE49-F238E27FC236}">
                <a16:creationId xmlns:a16="http://schemas.microsoft.com/office/drawing/2014/main" id="{F81F3A6A-955E-8589-87D3-76B49F0E5877}"/>
              </a:ext>
            </a:extLst>
          </p:cNvPr>
          <p:cNvCxnSpPr>
            <a:cxnSpLocks/>
          </p:cNvCxnSpPr>
          <p:nvPr/>
        </p:nvCxnSpPr>
        <p:spPr>
          <a:xfrm flipV="1">
            <a:off x="6166394" y="1477772"/>
            <a:ext cx="3298882" cy="243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87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Ubuntu server install - Network configuration</a:t>
            </a:r>
          </a:p>
        </p:txBody>
      </p:sp>
      <p:sp>
        <p:nvSpPr>
          <p:cNvPr id="2" name="TextBox 1">
            <a:extLst>
              <a:ext uri="{FF2B5EF4-FFF2-40B4-BE49-F238E27FC236}">
                <a16:creationId xmlns:a16="http://schemas.microsoft.com/office/drawing/2014/main" id="{E790474C-3E04-C03F-BF67-0BA659D86857}"/>
              </a:ext>
            </a:extLst>
          </p:cNvPr>
          <p:cNvSpPr txBox="1"/>
          <p:nvPr/>
        </p:nvSpPr>
        <p:spPr>
          <a:xfrm>
            <a:off x="5909600" y="2086992"/>
            <a:ext cx="5194690" cy="646331"/>
          </a:xfrm>
          <a:prstGeom prst="rect">
            <a:avLst/>
          </a:prstGeom>
          <a:noFill/>
        </p:spPr>
        <p:txBody>
          <a:bodyPr wrap="square">
            <a:spAutoFit/>
          </a:bodyPr>
          <a:lstStyle/>
          <a:p>
            <a:r>
              <a:rPr lang="nb-NO" sz="1200"/>
              <a:t>Later, when you are connected to the lab network at the deep dive, you will change the IP address to a static IP. You will also want to do this when you have it in your own lab. </a:t>
            </a:r>
            <a:endParaRPr lang="nb-NO" sz="1200" dirty="0"/>
          </a:p>
        </p:txBody>
      </p:sp>
      <p:sp>
        <p:nvSpPr>
          <p:cNvPr id="11" name="Footer Placeholder 6">
            <a:extLst>
              <a:ext uri="{FF2B5EF4-FFF2-40B4-BE49-F238E27FC236}">
                <a16:creationId xmlns:a16="http://schemas.microsoft.com/office/drawing/2014/main" id="{4F97F8D0-C9FD-DEEA-8FAF-2FA72AB0D3C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12" name="Footer Placeholder 6">
            <a:extLst>
              <a:ext uri="{FF2B5EF4-FFF2-40B4-BE49-F238E27FC236}">
                <a16:creationId xmlns:a16="http://schemas.microsoft.com/office/drawing/2014/main" id="{F1558967-4E8F-A5E3-17A5-DF5F57A5BB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31" name="Picture 30">
            <a:extLst>
              <a:ext uri="{FF2B5EF4-FFF2-40B4-BE49-F238E27FC236}">
                <a16:creationId xmlns:a16="http://schemas.microsoft.com/office/drawing/2014/main" id="{D1AE537E-320B-1BD4-91B1-B3720163D119}"/>
              </a:ext>
            </a:extLst>
          </p:cNvPr>
          <p:cNvPicPr>
            <a:picLocks noChangeAspect="1"/>
          </p:cNvPicPr>
          <p:nvPr/>
        </p:nvPicPr>
        <p:blipFill>
          <a:blip r:embed="rId3"/>
          <a:srcRect b="21825"/>
          <a:stretch/>
        </p:blipFill>
        <p:spPr>
          <a:xfrm>
            <a:off x="565546" y="3361603"/>
            <a:ext cx="5630002" cy="742219"/>
          </a:xfrm>
          <a:prstGeom prst="rect">
            <a:avLst/>
          </a:prstGeom>
        </p:spPr>
      </p:pic>
      <p:sp>
        <p:nvSpPr>
          <p:cNvPr id="3" name="TextBox 2">
            <a:extLst>
              <a:ext uri="{FF2B5EF4-FFF2-40B4-BE49-F238E27FC236}">
                <a16:creationId xmlns:a16="http://schemas.microsoft.com/office/drawing/2014/main" id="{C5909773-2969-4EA0-21F3-3E8CB409C41B}"/>
              </a:ext>
            </a:extLst>
          </p:cNvPr>
          <p:cNvSpPr txBox="1"/>
          <p:nvPr/>
        </p:nvSpPr>
        <p:spPr>
          <a:xfrm>
            <a:off x="565546" y="3082101"/>
            <a:ext cx="4275177" cy="307777"/>
          </a:xfrm>
          <a:prstGeom prst="rect">
            <a:avLst/>
          </a:prstGeom>
          <a:noFill/>
        </p:spPr>
        <p:txBody>
          <a:bodyPr wrap="square">
            <a:spAutoFit/>
          </a:bodyPr>
          <a:lstStyle/>
          <a:p>
            <a:r>
              <a:rPr lang="nb-NO" sz="1400" err="1"/>
              <a:t>Leave</a:t>
            </a:r>
            <a:r>
              <a:rPr lang="nb-NO" sz="1400"/>
              <a:t> the proxy address blank</a:t>
            </a:r>
            <a:endParaRPr lang="nb-NO" sz="1400" dirty="0"/>
          </a:p>
        </p:txBody>
      </p:sp>
      <p:pic>
        <p:nvPicPr>
          <p:cNvPr id="7" name="Picture 6">
            <a:extLst>
              <a:ext uri="{FF2B5EF4-FFF2-40B4-BE49-F238E27FC236}">
                <a16:creationId xmlns:a16="http://schemas.microsoft.com/office/drawing/2014/main" id="{8FCF022D-A157-0177-AA38-F092C86C80D0}"/>
              </a:ext>
            </a:extLst>
          </p:cNvPr>
          <p:cNvPicPr>
            <a:picLocks noChangeAspect="1"/>
          </p:cNvPicPr>
          <p:nvPr/>
        </p:nvPicPr>
        <p:blipFill>
          <a:blip r:embed="rId4"/>
          <a:stretch>
            <a:fillRect/>
          </a:stretch>
        </p:blipFill>
        <p:spPr>
          <a:xfrm>
            <a:off x="540000" y="943222"/>
            <a:ext cx="3803400" cy="2133041"/>
          </a:xfrm>
          <a:prstGeom prst="rect">
            <a:avLst/>
          </a:prstGeom>
        </p:spPr>
      </p:pic>
      <p:cxnSp>
        <p:nvCxnSpPr>
          <p:cNvPr id="6" name="Straight Arrow Connector 5">
            <a:extLst>
              <a:ext uri="{FF2B5EF4-FFF2-40B4-BE49-F238E27FC236}">
                <a16:creationId xmlns:a16="http://schemas.microsoft.com/office/drawing/2014/main" id="{BDFC12F6-9CA7-A05A-3CB7-614F06B779EE}"/>
              </a:ext>
            </a:extLst>
          </p:cNvPr>
          <p:cNvCxnSpPr>
            <a:cxnSpLocks/>
            <a:stCxn id="2" idx="1"/>
          </p:cNvCxnSpPr>
          <p:nvPr/>
        </p:nvCxnSpPr>
        <p:spPr>
          <a:xfrm flipH="1" flipV="1">
            <a:off x="1112108" y="1927265"/>
            <a:ext cx="4797492" cy="48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0E6C6F7-321D-7879-B4D0-C0063F7B93FE}"/>
              </a:ext>
            </a:extLst>
          </p:cNvPr>
          <p:cNvSpPr txBox="1"/>
          <p:nvPr/>
        </p:nvSpPr>
        <p:spPr>
          <a:xfrm>
            <a:off x="565546" y="4144480"/>
            <a:ext cx="4275177" cy="307777"/>
          </a:xfrm>
          <a:prstGeom prst="rect">
            <a:avLst/>
          </a:prstGeom>
          <a:noFill/>
        </p:spPr>
        <p:txBody>
          <a:bodyPr wrap="square">
            <a:spAutoFit/>
          </a:bodyPr>
          <a:lstStyle/>
          <a:p>
            <a:r>
              <a:rPr lang="nb-NO" sz="1400"/>
              <a:t>Testing the network connection</a:t>
            </a:r>
            <a:endParaRPr lang="nb-NO" sz="1400" dirty="0"/>
          </a:p>
        </p:txBody>
      </p:sp>
      <p:pic>
        <p:nvPicPr>
          <p:cNvPr id="17" name="Picture 16">
            <a:extLst>
              <a:ext uri="{FF2B5EF4-FFF2-40B4-BE49-F238E27FC236}">
                <a16:creationId xmlns:a16="http://schemas.microsoft.com/office/drawing/2014/main" id="{B7FD1A9E-D449-9F29-8531-D48551EDC2F5}"/>
              </a:ext>
            </a:extLst>
          </p:cNvPr>
          <p:cNvPicPr>
            <a:picLocks noChangeAspect="1"/>
          </p:cNvPicPr>
          <p:nvPr/>
        </p:nvPicPr>
        <p:blipFill>
          <a:blip r:embed="rId5"/>
          <a:stretch>
            <a:fillRect/>
          </a:stretch>
        </p:blipFill>
        <p:spPr>
          <a:xfrm>
            <a:off x="565545" y="4415943"/>
            <a:ext cx="3333011" cy="1640137"/>
          </a:xfrm>
          <a:prstGeom prst="rect">
            <a:avLst/>
          </a:prstGeom>
        </p:spPr>
      </p:pic>
    </p:spTree>
    <p:extLst>
      <p:ext uri="{BB962C8B-B14F-4D97-AF65-F5344CB8AC3E}">
        <p14:creationId xmlns:p14="http://schemas.microsoft.com/office/powerpoint/2010/main" val="331768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Ubuntu server install - Disk usage</a:t>
            </a:r>
          </a:p>
        </p:txBody>
      </p:sp>
      <p:sp>
        <p:nvSpPr>
          <p:cNvPr id="2" name="Footer Placeholder 6">
            <a:extLst>
              <a:ext uri="{FF2B5EF4-FFF2-40B4-BE49-F238E27FC236}">
                <a16:creationId xmlns:a16="http://schemas.microsoft.com/office/drawing/2014/main" id="{3AB7FB49-71FE-C662-648D-B83B87BD4C2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0EF76BE-09AF-0665-13B3-1F2DA949182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4" name="The distance between the headline and the start of the body copy is always constant.…">
            <a:extLst>
              <a:ext uri="{FF2B5EF4-FFF2-40B4-BE49-F238E27FC236}">
                <a16:creationId xmlns:a16="http://schemas.microsoft.com/office/drawing/2014/main" id="{0461CC05-EE1B-D0DA-0130-68396627D5B1}"/>
              </a:ext>
            </a:extLst>
          </p:cNvPr>
          <p:cNvSpPr txBox="1">
            <a:spLocks noGrp="1"/>
          </p:cNvSpPr>
          <p:nvPr>
            <p:ph idx="1"/>
          </p:nvPr>
        </p:nvSpPr>
        <p:spPr>
          <a:xfrm>
            <a:off x="540000" y="972000"/>
            <a:ext cx="7963920" cy="4224840"/>
          </a:xfrm>
        </p:spPr>
        <p:txBody>
          <a:bodyPr>
            <a:normAutofit/>
          </a:bodyPr>
          <a:lstStyle/>
          <a:p>
            <a:pPr>
              <a:lnSpc>
                <a:spcPct val="110000"/>
              </a:lnSpc>
            </a:pPr>
            <a:r>
              <a:rPr lang="nb-NO" sz="1200" dirty="0">
                <a:solidFill>
                  <a:srgbClr val="FF0000"/>
                </a:solidFill>
              </a:rPr>
              <a:t>!!! </a:t>
            </a:r>
            <a:r>
              <a:rPr lang="nb-NO" sz="1200" dirty="0" err="1">
                <a:solidFill>
                  <a:srgbClr val="FF0000"/>
                </a:solidFill>
              </a:rPr>
              <a:t>When</a:t>
            </a:r>
            <a:r>
              <a:rPr lang="nb-NO" sz="1200" dirty="0">
                <a:solidFill>
                  <a:srgbClr val="FF0000"/>
                </a:solidFill>
              </a:rPr>
              <a:t> </a:t>
            </a:r>
            <a:r>
              <a:rPr lang="nb-NO" sz="1200" dirty="0" err="1">
                <a:solidFill>
                  <a:srgbClr val="FF0000"/>
                </a:solidFill>
              </a:rPr>
              <a:t>you</a:t>
            </a:r>
            <a:r>
              <a:rPr lang="nb-NO" sz="1200" dirty="0">
                <a:solidFill>
                  <a:srgbClr val="FF0000"/>
                </a:solidFill>
              </a:rPr>
              <a:t> </a:t>
            </a:r>
            <a:r>
              <a:rPr lang="nb-NO" sz="1200" dirty="0" err="1">
                <a:solidFill>
                  <a:srgbClr val="FF0000"/>
                </a:solidFill>
              </a:rPr>
              <a:t>encounter</a:t>
            </a:r>
            <a:r>
              <a:rPr lang="nb-NO" sz="1200" dirty="0">
                <a:solidFill>
                  <a:srgbClr val="FF0000"/>
                </a:solidFill>
              </a:rPr>
              <a:t> </a:t>
            </a:r>
            <a:r>
              <a:rPr lang="nb-NO" sz="1200" dirty="0" err="1">
                <a:solidFill>
                  <a:srgbClr val="FF0000"/>
                </a:solidFill>
              </a:rPr>
              <a:t>the</a:t>
            </a:r>
            <a:r>
              <a:rPr lang="nb-NO" sz="1200" dirty="0">
                <a:solidFill>
                  <a:srgbClr val="FF0000"/>
                </a:solidFill>
              </a:rPr>
              <a:t> disk </a:t>
            </a:r>
            <a:r>
              <a:rPr lang="nb-NO" sz="1200" dirty="0" err="1">
                <a:solidFill>
                  <a:srgbClr val="FF0000"/>
                </a:solidFill>
              </a:rPr>
              <a:t>usage</a:t>
            </a:r>
            <a:r>
              <a:rPr lang="nb-NO" sz="1200" dirty="0">
                <a:solidFill>
                  <a:srgbClr val="FF0000"/>
                </a:solidFill>
              </a:rPr>
              <a:t> screen, </a:t>
            </a:r>
            <a:r>
              <a:rPr lang="nb-NO" sz="1200" dirty="0" err="1">
                <a:solidFill>
                  <a:srgbClr val="FF0000"/>
                </a:solidFill>
              </a:rPr>
              <a:t>please</a:t>
            </a:r>
            <a:r>
              <a:rPr lang="nb-NO" sz="1200" dirty="0">
                <a:solidFill>
                  <a:srgbClr val="FF0000"/>
                </a:solidFill>
              </a:rPr>
              <a:t> </a:t>
            </a:r>
            <a:r>
              <a:rPr lang="nb-NO" sz="1200" dirty="0" err="1">
                <a:solidFill>
                  <a:srgbClr val="FF0000"/>
                </a:solidFill>
              </a:rPr>
              <a:t>take</a:t>
            </a:r>
            <a:r>
              <a:rPr lang="nb-NO" sz="1200" dirty="0">
                <a:solidFill>
                  <a:srgbClr val="FF0000"/>
                </a:solidFill>
              </a:rPr>
              <a:t> a </a:t>
            </a:r>
            <a:r>
              <a:rPr lang="nb-NO" sz="1200" dirty="0" err="1">
                <a:solidFill>
                  <a:srgbClr val="FF0000"/>
                </a:solidFill>
              </a:rPr>
              <a:t>little</a:t>
            </a:r>
            <a:r>
              <a:rPr lang="nb-NO" sz="1200" dirty="0">
                <a:solidFill>
                  <a:srgbClr val="FF0000"/>
                </a:solidFill>
              </a:rPr>
              <a:t> </a:t>
            </a:r>
            <a:r>
              <a:rPr lang="nb-NO" sz="1200" dirty="0" err="1">
                <a:solidFill>
                  <a:srgbClr val="FF0000"/>
                </a:solidFill>
              </a:rPr>
              <a:t>care</a:t>
            </a:r>
            <a:r>
              <a:rPr lang="nb-NO" sz="1200" dirty="0">
                <a:solidFill>
                  <a:srgbClr val="FF0000"/>
                </a:solidFill>
              </a:rPr>
              <a:t> and </a:t>
            </a:r>
            <a:r>
              <a:rPr lang="nb-NO" sz="1200" dirty="0" err="1">
                <a:solidFill>
                  <a:srgbClr val="FF0000"/>
                </a:solidFill>
              </a:rPr>
              <a:t>follow</a:t>
            </a:r>
            <a:r>
              <a:rPr lang="nb-NO" sz="1200" dirty="0">
                <a:solidFill>
                  <a:srgbClr val="FF0000"/>
                </a:solidFill>
              </a:rPr>
              <a:t> </a:t>
            </a:r>
            <a:r>
              <a:rPr lang="nb-NO" sz="1200" dirty="0" err="1">
                <a:solidFill>
                  <a:srgbClr val="FF0000"/>
                </a:solidFill>
              </a:rPr>
              <a:t>these</a:t>
            </a:r>
            <a:r>
              <a:rPr lang="nb-NO" sz="1200" dirty="0">
                <a:solidFill>
                  <a:srgbClr val="FF0000"/>
                </a:solidFill>
              </a:rPr>
              <a:t> </a:t>
            </a:r>
            <a:r>
              <a:rPr lang="nb-NO" sz="1200" dirty="0" err="1">
                <a:solidFill>
                  <a:srgbClr val="FF0000"/>
                </a:solidFill>
              </a:rPr>
              <a:t>steps</a:t>
            </a:r>
            <a:r>
              <a:rPr lang="nb-NO" sz="1200" dirty="0">
                <a:solidFill>
                  <a:srgbClr val="FF0000"/>
                </a:solidFill>
              </a:rPr>
              <a:t> !!!</a:t>
            </a:r>
          </a:p>
          <a:p>
            <a:pPr>
              <a:lnSpc>
                <a:spcPct val="110000"/>
              </a:lnSpc>
            </a:pPr>
            <a:r>
              <a:rPr lang="nb-NO" sz="1200" dirty="0"/>
              <a:t>If not, </a:t>
            </a:r>
            <a:r>
              <a:rPr lang="nb-NO" sz="1200" dirty="0" err="1"/>
              <a:t>you</a:t>
            </a:r>
            <a:r>
              <a:rPr lang="nb-NO" sz="1200" dirty="0"/>
              <a:t> </a:t>
            </a:r>
            <a:r>
              <a:rPr lang="nb-NO" sz="1200" dirty="0" err="1"/>
              <a:t>will</a:t>
            </a:r>
            <a:r>
              <a:rPr lang="nb-NO" sz="1200" dirty="0"/>
              <a:t> </a:t>
            </a:r>
            <a:r>
              <a:rPr lang="nb-NO" sz="1200" dirty="0" err="1"/>
              <a:t>only</a:t>
            </a:r>
            <a:r>
              <a:rPr lang="nb-NO" sz="1200" dirty="0"/>
              <a:t> </a:t>
            </a:r>
            <a:r>
              <a:rPr lang="nb-NO" sz="1200" dirty="0" err="1"/>
              <a:t>use</a:t>
            </a:r>
            <a:r>
              <a:rPr lang="nb-NO" sz="1200" dirty="0"/>
              <a:t> </a:t>
            </a:r>
            <a:r>
              <a:rPr lang="nb-NO" sz="1200" dirty="0" err="1"/>
              <a:t>about</a:t>
            </a:r>
            <a:r>
              <a:rPr lang="nb-NO" sz="1200" dirty="0"/>
              <a:t> 50% </a:t>
            </a:r>
            <a:r>
              <a:rPr lang="nb-NO" sz="1200" dirty="0" err="1"/>
              <a:t>of</a:t>
            </a:r>
            <a:r>
              <a:rPr lang="nb-NO" sz="1200" dirty="0"/>
              <a:t> </a:t>
            </a:r>
            <a:r>
              <a:rPr lang="nb-NO" sz="1200" dirty="0" err="1"/>
              <a:t>the</a:t>
            </a:r>
            <a:r>
              <a:rPr lang="nb-NO" sz="1200" dirty="0"/>
              <a:t> </a:t>
            </a:r>
            <a:r>
              <a:rPr lang="nb-NO" sz="1200" dirty="0" err="1"/>
              <a:t>allocated</a:t>
            </a:r>
            <a:r>
              <a:rPr lang="nb-NO" sz="1200" dirty="0"/>
              <a:t> disk</a:t>
            </a:r>
          </a:p>
          <a:p>
            <a:pPr>
              <a:lnSpc>
                <a:spcPct val="110000"/>
              </a:lnSpc>
            </a:pPr>
            <a:r>
              <a:rPr lang="nb-NO" sz="1200" dirty="0"/>
              <a:t>In </a:t>
            </a:r>
            <a:r>
              <a:rPr lang="nb-NO" sz="1200" dirty="0" err="1"/>
              <a:t>the</a:t>
            </a:r>
            <a:r>
              <a:rPr lang="nb-NO" sz="1200" dirty="0"/>
              <a:t> first screen, </a:t>
            </a:r>
            <a:r>
              <a:rPr lang="nb-NO" sz="1200" dirty="0" err="1"/>
              <a:t>choose</a:t>
            </a:r>
            <a:r>
              <a:rPr lang="nb-NO" sz="1200" dirty="0"/>
              <a:t> "</a:t>
            </a:r>
            <a:r>
              <a:rPr lang="nb-NO" sz="1200" dirty="0" err="1"/>
              <a:t>Use</a:t>
            </a:r>
            <a:r>
              <a:rPr lang="nb-NO" sz="1200" dirty="0"/>
              <a:t> an </a:t>
            </a:r>
            <a:r>
              <a:rPr lang="nb-NO" sz="1200" dirty="0" err="1"/>
              <a:t>entire</a:t>
            </a:r>
            <a:r>
              <a:rPr lang="nb-NO" sz="1200" dirty="0"/>
              <a:t> disk" (</a:t>
            </a:r>
            <a:r>
              <a:rPr lang="nb-NO" sz="1200" dirty="0" err="1"/>
              <a:t>default</a:t>
            </a:r>
            <a:r>
              <a:rPr lang="nb-NO" sz="1200" dirty="0"/>
              <a:t>)</a:t>
            </a:r>
          </a:p>
          <a:p>
            <a:pPr>
              <a:lnSpc>
                <a:spcPct val="110000"/>
              </a:lnSpc>
            </a:pP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At </a:t>
            </a:r>
            <a:r>
              <a:rPr lang="nb-NO" sz="1200" dirty="0" err="1"/>
              <a:t>the</a:t>
            </a:r>
            <a:r>
              <a:rPr lang="nb-NO" sz="1200" dirty="0"/>
              <a:t> </a:t>
            </a:r>
            <a:r>
              <a:rPr lang="nb-NO" sz="1200" dirty="0" err="1"/>
              <a:t>next</a:t>
            </a:r>
            <a:r>
              <a:rPr lang="nb-NO" sz="1200" dirty="0"/>
              <a:t> screen, </a:t>
            </a:r>
            <a:r>
              <a:rPr lang="nb-NO" sz="1200" dirty="0" err="1"/>
              <a:t>select</a:t>
            </a:r>
            <a:r>
              <a:rPr lang="nb-NO" sz="1200" dirty="0"/>
              <a:t> </a:t>
            </a:r>
            <a:r>
              <a:rPr lang="nb-NO" sz="1200" dirty="0" err="1"/>
              <a:t>the</a:t>
            </a:r>
            <a:r>
              <a:rPr lang="nb-NO" sz="1200" dirty="0"/>
              <a:t> "</a:t>
            </a:r>
            <a:r>
              <a:rPr lang="nb-NO" sz="1200" dirty="0" err="1"/>
              <a:t>ubuntu</a:t>
            </a:r>
            <a:r>
              <a:rPr lang="nb-NO" sz="1200" dirty="0"/>
              <a:t>-lv" </a:t>
            </a:r>
            <a:r>
              <a:rPr lang="nb-NO" sz="1200" dirty="0" err="1"/>
              <a:t>option</a:t>
            </a:r>
            <a:endParaRPr lang="nb-NO" sz="1200" dirty="0"/>
          </a:p>
          <a:p>
            <a:pPr>
              <a:lnSpc>
                <a:spcPct val="110000"/>
              </a:lnSpc>
            </a:pPr>
            <a:r>
              <a:rPr lang="nb-NO" sz="1200" dirty="0"/>
              <a:t>Press Enter, </a:t>
            </a:r>
            <a:r>
              <a:rPr lang="nb-NO" sz="1200" dirty="0" err="1"/>
              <a:t>select</a:t>
            </a:r>
            <a:r>
              <a:rPr lang="nb-NO" sz="1200" dirty="0"/>
              <a:t> Edit</a:t>
            </a:r>
          </a:p>
          <a:p>
            <a:pPr>
              <a:lnSpc>
                <a:spcPct val="110000"/>
              </a:lnSpc>
            </a:pPr>
            <a:r>
              <a:rPr lang="nb-NO" sz="1200" dirty="0" err="1"/>
              <a:t>Change</a:t>
            </a:r>
            <a:r>
              <a:rPr lang="nb-NO" sz="1200" dirty="0"/>
              <a:t> </a:t>
            </a:r>
            <a:r>
              <a:rPr lang="nb-NO" sz="1200" dirty="0" err="1"/>
              <a:t>the</a:t>
            </a:r>
            <a:r>
              <a:rPr lang="nb-NO" sz="1200" dirty="0"/>
              <a:t> "</a:t>
            </a:r>
            <a:r>
              <a:rPr lang="nb-NO" sz="1200" dirty="0" err="1"/>
              <a:t>Size</a:t>
            </a:r>
            <a:r>
              <a:rPr lang="nb-NO" sz="1200" dirty="0"/>
              <a:t>" to </a:t>
            </a:r>
            <a:r>
              <a:rPr lang="nb-NO" sz="1200" dirty="0" err="1"/>
              <a:t>the</a:t>
            </a:r>
            <a:r>
              <a:rPr lang="nb-NO" sz="1200" dirty="0"/>
              <a:t> </a:t>
            </a:r>
            <a:r>
              <a:rPr lang="nb-NO" sz="1200" dirty="0" err="1"/>
              <a:t>max</a:t>
            </a:r>
            <a:r>
              <a:rPr lang="nb-NO" sz="1200" dirty="0"/>
              <a:t> </a:t>
            </a:r>
            <a:r>
              <a:rPr lang="nb-NO" sz="1200" dirty="0" err="1"/>
              <a:t>value</a:t>
            </a:r>
            <a:r>
              <a:rPr lang="nb-NO" sz="1200" dirty="0"/>
              <a:t> and save</a:t>
            </a:r>
          </a:p>
          <a:p>
            <a:pPr>
              <a:lnSpc>
                <a:spcPct val="110000"/>
              </a:lnSpc>
            </a:pPr>
            <a:endParaRPr lang="nb-NO" sz="1200" dirty="0"/>
          </a:p>
          <a:p>
            <a:pPr>
              <a:lnSpc>
                <a:spcPct val="110000"/>
              </a:lnSpc>
            </a:pPr>
            <a:r>
              <a:rPr lang="nb-NO" sz="1200" dirty="0"/>
              <a:t>(</a:t>
            </a:r>
            <a:r>
              <a:rPr lang="nb-NO" sz="1200" dirty="0" err="1"/>
              <a:t>optional</a:t>
            </a:r>
            <a:r>
              <a:rPr lang="nb-NO" sz="1200" dirty="0"/>
              <a:t>) IF </a:t>
            </a:r>
            <a:r>
              <a:rPr lang="nb-NO" sz="1200" dirty="0" err="1"/>
              <a:t>you</a:t>
            </a:r>
            <a:r>
              <a:rPr lang="nb-NO" sz="1200" dirty="0"/>
              <a:t> have </a:t>
            </a:r>
            <a:r>
              <a:rPr lang="nb-NO" sz="1200" dirty="0" err="1"/>
              <a:t>forgotten</a:t>
            </a:r>
            <a:r>
              <a:rPr lang="nb-NO" sz="1200" dirty="0"/>
              <a:t> </a:t>
            </a:r>
            <a:r>
              <a:rPr lang="nb-NO" sz="1200" dirty="0" err="1"/>
              <a:t>this</a:t>
            </a:r>
            <a:r>
              <a:rPr lang="nb-NO" sz="1200" dirty="0"/>
              <a:t>, </a:t>
            </a:r>
            <a:br>
              <a:rPr lang="nb-NO" sz="1200" dirty="0"/>
            </a:br>
            <a:r>
              <a:rPr lang="nb-NO" sz="1200" dirty="0" err="1"/>
              <a:t>here</a:t>
            </a:r>
            <a:r>
              <a:rPr lang="nb-NO" sz="1200" dirty="0"/>
              <a:t> </a:t>
            </a:r>
            <a:r>
              <a:rPr lang="nb-NO" sz="1200" dirty="0" err="1"/>
              <a:t>are</a:t>
            </a:r>
            <a:r>
              <a:rPr lang="nb-NO" sz="1200" dirty="0"/>
              <a:t> </a:t>
            </a:r>
            <a:r>
              <a:rPr lang="nb-NO" sz="1200" dirty="0" err="1"/>
              <a:t>the</a:t>
            </a:r>
            <a:r>
              <a:rPr lang="nb-NO" sz="1200" dirty="0"/>
              <a:t> </a:t>
            </a:r>
            <a:r>
              <a:rPr lang="nb-NO" sz="1200" dirty="0" err="1"/>
              <a:t>commands</a:t>
            </a:r>
            <a:r>
              <a:rPr lang="nb-NO" sz="1200" dirty="0"/>
              <a:t> to </a:t>
            </a:r>
            <a:r>
              <a:rPr lang="nb-NO" sz="1200" dirty="0" err="1"/>
              <a:t>extend</a:t>
            </a:r>
            <a:r>
              <a:rPr lang="nb-NO" sz="1200" dirty="0"/>
              <a:t> </a:t>
            </a:r>
            <a:r>
              <a:rPr lang="nb-NO" sz="1200" dirty="0" err="1"/>
              <a:t>the</a:t>
            </a:r>
            <a:r>
              <a:rPr lang="nb-NO" sz="1200" dirty="0"/>
              <a:t> </a:t>
            </a:r>
            <a:r>
              <a:rPr lang="nb-NO" sz="1200" dirty="0" err="1"/>
              <a:t>size</a:t>
            </a:r>
            <a:r>
              <a:rPr lang="nb-NO" sz="1200" dirty="0"/>
              <a:t> later</a:t>
            </a:r>
          </a:p>
        </p:txBody>
      </p:sp>
      <p:pic>
        <p:nvPicPr>
          <p:cNvPr id="8" name="Picture 7">
            <a:extLst>
              <a:ext uri="{FF2B5EF4-FFF2-40B4-BE49-F238E27FC236}">
                <a16:creationId xmlns:a16="http://schemas.microsoft.com/office/drawing/2014/main" id="{2615BA7F-A177-D572-BD09-69ADBFDCE4DB}"/>
              </a:ext>
            </a:extLst>
          </p:cNvPr>
          <p:cNvPicPr>
            <a:picLocks noChangeAspect="1"/>
          </p:cNvPicPr>
          <p:nvPr/>
        </p:nvPicPr>
        <p:blipFill rotWithShape="1">
          <a:blip r:embed="rId3"/>
          <a:srcRect r="48794" b="59864"/>
          <a:stretch/>
        </p:blipFill>
        <p:spPr>
          <a:xfrm>
            <a:off x="799080" y="2018100"/>
            <a:ext cx="4054861" cy="1060380"/>
          </a:xfrm>
          <a:prstGeom prst="rect">
            <a:avLst/>
          </a:prstGeom>
        </p:spPr>
      </p:pic>
      <p:pic>
        <p:nvPicPr>
          <p:cNvPr id="11" name="Picture 10">
            <a:extLst>
              <a:ext uri="{FF2B5EF4-FFF2-40B4-BE49-F238E27FC236}">
                <a16:creationId xmlns:a16="http://schemas.microsoft.com/office/drawing/2014/main" id="{55C5C263-C6A3-B09B-8E4A-81700FC58373}"/>
              </a:ext>
            </a:extLst>
          </p:cNvPr>
          <p:cNvPicPr>
            <a:picLocks noChangeAspect="1"/>
          </p:cNvPicPr>
          <p:nvPr/>
        </p:nvPicPr>
        <p:blipFill rotWithShape="1">
          <a:blip r:embed="rId4"/>
          <a:srcRect l="1239" r="2892"/>
          <a:stretch/>
        </p:blipFill>
        <p:spPr>
          <a:xfrm>
            <a:off x="5288280" y="1423770"/>
            <a:ext cx="4221480" cy="3309420"/>
          </a:xfrm>
          <a:prstGeom prst="rect">
            <a:avLst/>
          </a:prstGeom>
        </p:spPr>
      </p:pic>
      <p:cxnSp>
        <p:nvCxnSpPr>
          <p:cNvPr id="12" name="Straight Arrow Connector 11">
            <a:extLst>
              <a:ext uri="{FF2B5EF4-FFF2-40B4-BE49-F238E27FC236}">
                <a16:creationId xmlns:a16="http://schemas.microsoft.com/office/drawing/2014/main" id="{42685A84-39A4-986F-E50A-4704E812B3B4}"/>
              </a:ext>
            </a:extLst>
          </p:cNvPr>
          <p:cNvCxnSpPr>
            <a:cxnSpLocks/>
          </p:cNvCxnSpPr>
          <p:nvPr/>
        </p:nvCxnSpPr>
        <p:spPr>
          <a:xfrm>
            <a:off x="4596063" y="3217770"/>
            <a:ext cx="783657" cy="820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0B74042-1D1A-3AC5-183C-278338089801}"/>
              </a:ext>
            </a:extLst>
          </p:cNvPr>
          <p:cNvPicPr>
            <a:picLocks noChangeAspect="1"/>
          </p:cNvPicPr>
          <p:nvPr/>
        </p:nvPicPr>
        <p:blipFill>
          <a:blip r:embed="rId5"/>
          <a:stretch>
            <a:fillRect/>
          </a:stretch>
        </p:blipFill>
        <p:spPr>
          <a:xfrm>
            <a:off x="10297188" y="3278972"/>
            <a:ext cx="882255" cy="540001"/>
          </a:xfrm>
          <a:prstGeom prst="rect">
            <a:avLst/>
          </a:prstGeom>
        </p:spPr>
      </p:pic>
      <p:cxnSp>
        <p:nvCxnSpPr>
          <p:cNvPr id="17" name="Straight Arrow Connector 16">
            <a:extLst>
              <a:ext uri="{FF2B5EF4-FFF2-40B4-BE49-F238E27FC236}">
                <a16:creationId xmlns:a16="http://schemas.microsoft.com/office/drawing/2014/main" id="{AB556406-A79D-B080-8512-4892CB160F0B}"/>
              </a:ext>
            </a:extLst>
          </p:cNvPr>
          <p:cNvCxnSpPr>
            <a:cxnSpLocks/>
            <a:endCxn id="16" idx="1"/>
          </p:cNvCxnSpPr>
          <p:nvPr/>
        </p:nvCxnSpPr>
        <p:spPr>
          <a:xfrm flipV="1">
            <a:off x="9403080" y="3548973"/>
            <a:ext cx="894108" cy="474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B4752D6-5D7C-C503-D732-3E0F8F9E712D}"/>
              </a:ext>
            </a:extLst>
          </p:cNvPr>
          <p:cNvPicPr>
            <a:picLocks noChangeAspect="1"/>
          </p:cNvPicPr>
          <p:nvPr/>
        </p:nvPicPr>
        <p:blipFill rotWithShape="1">
          <a:blip r:embed="rId6"/>
          <a:srcRect l="3151" r="31039"/>
          <a:stretch/>
        </p:blipFill>
        <p:spPr>
          <a:xfrm>
            <a:off x="9595753" y="4183285"/>
            <a:ext cx="2484120" cy="1814658"/>
          </a:xfrm>
          <a:prstGeom prst="rect">
            <a:avLst/>
          </a:prstGeom>
        </p:spPr>
      </p:pic>
      <p:cxnSp>
        <p:nvCxnSpPr>
          <p:cNvPr id="22" name="Straight Arrow Connector 21">
            <a:extLst>
              <a:ext uri="{FF2B5EF4-FFF2-40B4-BE49-F238E27FC236}">
                <a16:creationId xmlns:a16="http://schemas.microsoft.com/office/drawing/2014/main" id="{D2EC9232-B38C-6BF2-C2B8-9885316CD3CB}"/>
              </a:ext>
            </a:extLst>
          </p:cNvPr>
          <p:cNvCxnSpPr>
            <a:cxnSpLocks/>
            <a:stCxn id="31" idx="3"/>
            <a:endCxn id="20" idx="0"/>
          </p:cNvCxnSpPr>
          <p:nvPr/>
        </p:nvCxnSpPr>
        <p:spPr>
          <a:xfrm flipH="1">
            <a:off x="10837813" y="3539490"/>
            <a:ext cx="246803" cy="643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71A1D1C1-A975-31F9-6E8C-70C72A0EBFAF}"/>
              </a:ext>
            </a:extLst>
          </p:cNvPr>
          <p:cNvSpPr/>
          <p:nvPr/>
        </p:nvSpPr>
        <p:spPr>
          <a:xfrm>
            <a:off x="5379720" y="3971289"/>
            <a:ext cx="4023360" cy="12065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1" name="Rectangle: Rounded Corners 30">
            <a:extLst>
              <a:ext uri="{FF2B5EF4-FFF2-40B4-BE49-F238E27FC236}">
                <a16:creationId xmlns:a16="http://schemas.microsoft.com/office/drawing/2014/main" id="{5DB3398F-2F3A-A624-E531-E27F66759EBE}"/>
              </a:ext>
            </a:extLst>
          </p:cNvPr>
          <p:cNvSpPr/>
          <p:nvPr/>
        </p:nvSpPr>
        <p:spPr>
          <a:xfrm>
            <a:off x="10323265" y="3474719"/>
            <a:ext cx="761351" cy="12954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5" name="Rectangle: Rounded Corners 34">
            <a:extLst>
              <a:ext uri="{FF2B5EF4-FFF2-40B4-BE49-F238E27FC236}">
                <a16:creationId xmlns:a16="http://schemas.microsoft.com/office/drawing/2014/main" id="{429A7F21-11A6-1F73-1D42-3C4BE8A00878}"/>
              </a:ext>
            </a:extLst>
          </p:cNvPr>
          <p:cNvSpPr/>
          <p:nvPr/>
        </p:nvSpPr>
        <p:spPr>
          <a:xfrm>
            <a:off x="10643305" y="4669151"/>
            <a:ext cx="761351" cy="12954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6" name="TextBox 35">
            <a:extLst>
              <a:ext uri="{FF2B5EF4-FFF2-40B4-BE49-F238E27FC236}">
                <a16:creationId xmlns:a16="http://schemas.microsoft.com/office/drawing/2014/main" id="{474D9E1B-7A1F-F4D2-07E8-0419D82E08F6}"/>
              </a:ext>
            </a:extLst>
          </p:cNvPr>
          <p:cNvSpPr txBox="1"/>
          <p:nvPr/>
        </p:nvSpPr>
        <p:spPr>
          <a:xfrm>
            <a:off x="540000" y="4892230"/>
            <a:ext cx="6684208" cy="11426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t>sudo</a:t>
            </a:r>
            <a:r>
              <a:rPr lang="en-US" sz="1050" dirty="0"/>
              <a:t> </a:t>
            </a:r>
            <a:r>
              <a:rPr lang="en-US" sz="1050" dirty="0" err="1"/>
              <a:t>lvdisplay</a:t>
            </a:r>
            <a:r>
              <a:rPr lang="en-US" sz="1050" dirty="0"/>
              <a:t> | grep "LV Path"</a:t>
            </a:r>
          </a:p>
          <a:p>
            <a:pPr lvl="1"/>
            <a:r>
              <a:rPr lang="en-US" sz="1050" dirty="0"/>
              <a:t> LV Path                /dev/ubuntu-vg/ubuntu-lv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lvextend</a:t>
            </a:r>
            <a:r>
              <a:rPr lang="en-US" sz="1050" dirty="0">
                <a:solidFill>
                  <a:srgbClr val="EEE8D5"/>
                </a:solidFill>
                <a:latin typeface="Consolas" panose="020B0609020204030204" pitchFamily="49" charset="0"/>
              </a:rPr>
              <a:t> -l +</a:t>
            </a:r>
            <a:r>
              <a:rPr lang="en-US" sz="1050" dirty="0" err="1">
                <a:solidFill>
                  <a:srgbClr val="EEE8D5"/>
                </a:solidFill>
                <a:latin typeface="Consolas" panose="020B0609020204030204" pitchFamily="49" charset="0"/>
              </a:rPr>
              <a:t>100%FREE</a:t>
            </a:r>
            <a:r>
              <a:rPr lang="en-US" sz="1050" dirty="0">
                <a:solidFill>
                  <a:srgbClr val="EEE8D5"/>
                </a:solidFill>
                <a:latin typeface="Consolas" panose="020B0609020204030204" pitchFamily="49" charset="0"/>
              </a:rPr>
              <a:t> /dev/ubuntu-vg/ubuntu-lv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t>df</a:t>
            </a:r>
            <a:r>
              <a:rPr lang="en-US" sz="1050" dirty="0"/>
              <a:t> -h | grep "lv"</a:t>
            </a:r>
          </a:p>
          <a:p>
            <a:pPr lvl="1"/>
            <a:r>
              <a:rPr lang="en-US" sz="1050" dirty="0"/>
              <a:t>/dev/mapper/ubuntu--vg-ubuntu--lv   </a:t>
            </a:r>
            <a:r>
              <a:rPr lang="en-US" sz="1050" dirty="0" err="1"/>
              <a:t>37G</a:t>
            </a:r>
            <a:r>
              <a:rPr lang="en-US" sz="1050" dirty="0"/>
              <a:t>   </a:t>
            </a:r>
            <a:r>
              <a:rPr lang="en-US" sz="1050" dirty="0" err="1"/>
              <a:t>14G</a:t>
            </a:r>
            <a:r>
              <a:rPr lang="en-US" sz="1050" dirty="0"/>
              <a:t>   </a:t>
            </a:r>
            <a:r>
              <a:rPr lang="en-US" sz="1050" dirty="0" err="1"/>
              <a:t>22G</a:t>
            </a:r>
            <a:r>
              <a:rPr lang="en-US" sz="1050" dirty="0"/>
              <a:t>  39% /</a:t>
            </a:r>
          </a:p>
          <a:p>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resize2fs</a:t>
            </a:r>
            <a:r>
              <a:rPr lang="en-US" sz="1050" dirty="0">
                <a:solidFill>
                  <a:srgbClr val="EEE8D5"/>
                </a:solidFill>
                <a:latin typeface="Consolas" panose="020B0609020204030204" pitchFamily="49" charset="0"/>
              </a:rPr>
              <a:t> /dev/mapper/ubuntu--vg-ubuntu--lv</a:t>
            </a:r>
          </a:p>
        </p:txBody>
      </p:sp>
      <p:sp>
        <p:nvSpPr>
          <p:cNvPr id="37" name="Rectangle: Rounded Corners 36">
            <a:extLst>
              <a:ext uri="{FF2B5EF4-FFF2-40B4-BE49-F238E27FC236}">
                <a16:creationId xmlns:a16="http://schemas.microsoft.com/office/drawing/2014/main" id="{09783345-DA76-EE80-6AE9-231AE42C3247}"/>
              </a:ext>
            </a:extLst>
          </p:cNvPr>
          <p:cNvSpPr/>
          <p:nvPr/>
        </p:nvSpPr>
        <p:spPr>
          <a:xfrm>
            <a:off x="2354356" y="5107098"/>
            <a:ext cx="1806164" cy="18118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38" name="Straight Arrow Connector 37">
            <a:extLst>
              <a:ext uri="{FF2B5EF4-FFF2-40B4-BE49-F238E27FC236}">
                <a16:creationId xmlns:a16="http://schemas.microsoft.com/office/drawing/2014/main" id="{D8C34D5C-C626-733E-92EE-7068E73EED01}"/>
              </a:ext>
            </a:extLst>
          </p:cNvPr>
          <p:cNvCxnSpPr>
            <a:cxnSpLocks/>
          </p:cNvCxnSpPr>
          <p:nvPr/>
        </p:nvCxnSpPr>
        <p:spPr>
          <a:xfrm>
            <a:off x="4160520" y="5207577"/>
            <a:ext cx="490051" cy="99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9BC6C4D8-4AD9-A4FD-8D2E-D60F0F15C2CE}"/>
              </a:ext>
            </a:extLst>
          </p:cNvPr>
          <p:cNvSpPr/>
          <p:nvPr/>
        </p:nvSpPr>
        <p:spPr>
          <a:xfrm>
            <a:off x="624616" y="5638629"/>
            <a:ext cx="2453864" cy="18118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41" name="Straight Arrow Connector 40">
            <a:extLst>
              <a:ext uri="{FF2B5EF4-FFF2-40B4-BE49-F238E27FC236}">
                <a16:creationId xmlns:a16="http://schemas.microsoft.com/office/drawing/2014/main" id="{48BB386C-33F0-EC18-5DCB-AC4EB7B45B32}"/>
              </a:ext>
            </a:extLst>
          </p:cNvPr>
          <p:cNvCxnSpPr>
            <a:cxnSpLocks/>
          </p:cNvCxnSpPr>
          <p:nvPr/>
        </p:nvCxnSpPr>
        <p:spPr>
          <a:xfrm>
            <a:off x="3078480" y="5746728"/>
            <a:ext cx="701040" cy="7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8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Ubuntu server install</a:t>
            </a:r>
          </a:p>
        </p:txBody>
      </p:sp>
      <p:pic>
        <p:nvPicPr>
          <p:cNvPr id="2" name="Picture 1" descr="A screenshot of a computer&#10;&#10;Description automatically generated">
            <a:extLst>
              <a:ext uri="{FF2B5EF4-FFF2-40B4-BE49-F238E27FC236}">
                <a16:creationId xmlns:a16="http://schemas.microsoft.com/office/drawing/2014/main" id="{D26656AB-9CD0-5850-14CB-D5DF02DE4DBC}"/>
              </a:ext>
            </a:extLst>
          </p:cNvPr>
          <p:cNvPicPr>
            <a:picLocks noChangeAspect="1"/>
          </p:cNvPicPr>
          <p:nvPr/>
        </p:nvPicPr>
        <p:blipFill rotWithShape="1">
          <a:blip r:embed="rId3"/>
          <a:srcRect r="13376" b="17020"/>
          <a:stretch/>
        </p:blipFill>
        <p:spPr>
          <a:xfrm>
            <a:off x="497889" y="4278101"/>
            <a:ext cx="4471153" cy="175722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622C48-5133-7EAD-E05C-F85C1A5CF491}"/>
              </a:ext>
            </a:extLst>
          </p:cNvPr>
          <p:cNvPicPr>
            <a:picLocks noChangeAspect="1"/>
          </p:cNvPicPr>
          <p:nvPr/>
        </p:nvPicPr>
        <p:blipFill rotWithShape="1">
          <a:blip r:embed="rId4"/>
          <a:srcRect b="42656"/>
          <a:stretch/>
        </p:blipFill>
        <p:spPr>
          <a:xfrm>
            <a:off x="6094801" y="2033513"/>
            <a:ext cx="5760720" cy="2408742"/>
          </a:xfrm>
          <a:prstGeom prst="rect">
            <a:avLst/>
          </a:prstGeom>
        </p:spPr>
      </p:pic>
      <p:sp>
        <p:nvSpPr>
          <p:cNvPr id="4" name="Footer Placeholder 6">
            <a:extLst>
              <a:ext uri="{FF2B5EF4-FFF2-40B4-BE49-F238E27FC236}">
                <a16:creationId xmlns:a16="http://schemas.microsoft.com/office/drawing/2014/main" id="{A58682F4-4B56-74F7-AAB1-BFAA2548745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4E339DD2-A12E-A0D1-41B4-089F9F222ED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9" name="Picture 8">
            <a:extLst>
              <a:ext uri="{FF2B5EF4-FFF2-40B4-BE49-F238E27FC236}">
                <a16:creationId xmlns:a16="http://schemas.microsoft.com/office/drawing/2014/main" id="{3ECBF583-91C0-AB3A-CE19-5A3DEFBD8BFD}"/>
              </a:ext>
            </a:extLst>
          </p:cNvPr>
          <p:cNvPicPr>
            <a:picLocks noChangeAspect="1"/>
          </p:cNvPicPr>
          <p:nvPr/>
        </p:nvPicPr>
        <p:blipFill rotWithShape="1">
          <a:blip r:embed="rId5">
            <a:extLst>
              <a:ext uri="{28A0092B-C50C-407E-A947-70E740481C1C}">
                <a14:useLocalDpi xmlns:a14="http://schemas.microsoft.com/office/drawing/2010/main" val="0"/>
              </a:ext>
            </a:extLst>
          </a:blip>
          <a:srcRect r="34044"/>
          <a:stretch/>
        </p:blipFill>
        <p:spPr>
          <a:xfrm>
            <a:off x="497889" y="1656029"/>
            <a:ext cx="4471153" cy="2543113"/>
          </a:xfrm>
          <a:prstGeom prst="rect">
            <a:avLst/>
          </a:prstGeom>
        </p:spPr>
      </p:pic>
      <p:sp>
        <p:nvSpPr>
          <p:cNvPr id="6" name="TextBox 5">
            <a:extLst>
              <a:ext uri="{FF2B5EF4-FFF2-40B4-BE49-F238E27FC236}">
                <a16:creationId xmlns:a16="http://schemas.microsoft.com/office/drawing/2014/main" id="{DF6AF9BA-D021-2593-9B15-F59780140F48}"/>
              </a:ext>
            </a:extLst>
          </p:cNvPr>
          <p:cNvSpPr txBox="1"/>
          <p:nvPr/>
        </p:nvSpPr>
        <p:spPr>
          <a:xfrm>
            <a:off x="3146258" y="3492210"/>
            <a:ext cx="2101362" cy="386862"/>
          </a:xfrm>
          <a:prstGeom prst="rect">
            <a:avLst/>
          </a:prstGeom>
          <a:noFill/>
        </p:spPr>
        <p:txBody>
          <a:bodyPr wrap="none" lIns="90000" tIns="46800" rIns="90000" bIns="46800" rtlCol="0">
            <a:noAutofit/>
          </a:bodyPr>
          <a:lstStyle/>
          <a:p>
            <a:pPr algn="l"/>
            <a:r>
              <a:rPr lang="nb-NO" sz="1000">
                <a:solidFill>
                  <a:schemeClr val="bg2">
                    <a:lumMod val="50000"/>
                  </a:schemeClr>
                </a:solidFill>
                <a:latin typeface="Consolas" panose="020B0609020204030204" pitchFamily="49" charset="0"/>
              </a:rPr>
              <a:t>ChangeMe2025!</a:t>
            </a:r>
            <a:endParaRPr lang="nb-NO" sz="1000" dirty="0">
              <a:solidFill>
                <a:schemeClr val="bg2">
                  <a:lumMod val="50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A93C14AF-201C-9DAB-F707-24F7BABE9B1C}"/>
              </a:ext>
            </a:extLst>
          </p:cNvPr>
          <p:cNvSpPr txBox="1"/>
          <p:nvPr/>
        </p:nvSpPr>
        <p:spPr>
          <a:xfrm>
            <a:off x="3146258" y="3891239"/>
            <a:ext cx="2101362" cy="386862"/>
          </a:xfrm>
          <a:prstGeom prst="rect">
            <a:avLst/>
          </a:prstGeom>
          <a:noFill/>
        </p:spPr>
        <p:txBody>
          <a:bodyPr wrap="none" lIns="90000" tIns="46800" rIns="90000" bIns="46800" rtlCol="0">
            <a:noAutofit/>
          </a:bodyPr>
          <a:lstStyle/>
          <a:p>
            <a:pPr algn="l"/>
            <a:r>
              <a:rPr lang="nb-NO" sz="1000">
                <a:solidFill>
                  <a:schemeClr val="bg2">
                    <a:lumMod val="50000"/>
                  </a:schemeClr>
                </a:solidFill>
                <a:latin typeface="Consolas" panose="020B0609020204030204" pitchFamily="49" charset="0"/>
              </a:rPr>
              <a:t>ChangeMe2025!</a:t>
            </a:r>
            <a:endParaRPr lang="nb-NO" sz="1000" dirty="0">
              <a:solidFill>
                <a:schemeClr val="bg2">
                  <a:lumMod val="50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D73DDD1-F7AF-E568-35FE-06A7F6192D34}"/>
              </a:ext>
            </a:extLst>
          </p:cNvPr>
          <p:cNvSpPr txBox="1"/>
          <p:nvPr/>
        </p:nvSpPr>
        <p:spPr>
          <a:xfrm>
            <a:off x="439214" y="993861"/>
            <a:ext cx="4529828" cy="523220"/>
          </a:xfrm>
          <a:prstGeom prst="rect">
            <a:avLst/>
          </a:prstGeom>
          <a:noFill/>
        </p:spPr>
        <p:txBody>
          <a:bodyPr wrap="square">
            <a:spAutoFit/>
          </a:bodyPr>
          <a:lstStyle/>
          <a:p>
            <a:r>
              <a:rPr lang="nb-NO" sz="1400" dirty="0"/>
              <a:t>On </a:t>
            </a:r>
            <a:r>
              <a:rPr lang="nb-NO" sz="1400" dirty="0" err="1"/>
              <a:t>the</a:t>
            </a:r>
            <a:r>
              <a:rPr lang="nb-NO" sz="1400" dirty="0"/>
              <a:t> </a:t>
            </a:r>
            <a:r>
              <a:rPr lang="nb-NO" sz="1400" dirty="0" err="1"/>
              <a:t>next</a:t>
            </a:r>
            <a:r>
              <a:rPr lang="nb-NO" sz="1400" dirty="0"/>
              <a:t> </a:t>
            </a:r>
            <a:r>
              <a:rPr lang="nb-NO" sz="1400" dirty="0" err="1"/>
              <a:t>pages</a:t>
            </a:r>
            <a:r>
              <a:rPr lang="nb-NO" sz="1400" dirty="0"/>
              <a:t>, just </a:t>
            </a:r>
            <a:r>
              <a:rPr lang="nb-NO" sz="1400" dirty="0" err="1"/>
              <a:t>keep</a:t>
            </a:r>
            <a:r>
              <a:rPr lang="nb-NO" sz="1400" dirty="0"/>
              <a:t> </a:t>
            </a:r>
            <a:r>
              <a:rPr lang="nb-NO" sz="1400" dirty="0" err="1"/>
              <a:t>the</a:t>
            </a:r>
            <a:r>
              <a:rPr lang="nb-NO" sz="1400" dirty="0"/>
              <a:t> </a:t>
            </a:r>
            <a:r>
              <a:rPr lang="nb-NO" sz="1400" dirty="0" err="1"/>
              <a:t>defaults</a:t>
            </a:r>
            <a:r>
              <a:rPr lang="nb-NO" sz="1400" dirty="0"/>
              <a:t> and </a:t>
            </a:r>
            <a:r>
              <a:rPr lang="nb-NO" sz="1400" dirty="0" err="1"/>
              <a:t>move</a:t>
            </a:r>
            <a:r>
              <a:rPr lang="nb-NO" sz="1400" dirty="0"/>
              <a:t> </a:t>
            </a:r>
            <a:r>
              <a:rPr lang="nb-NO" sz="1400" dirty="0" err="1"/>
              <a:t>on</a:t>
            </a:r>
            <a:r>
              <a:rPr lang="nb-NO" sz="1400" dirty="0"/>
              <a:t>, </a:t>
            </a:r>
            <a:r>
              <a:rPr lang="nb-NO" sz="1400" dirty="0" err="1"/>
              <a:t>until</a:t>
            </a:r>
            <a:r>
              <a:rPr lang="nb-NO" sz="1400" dirty="0"/>
              <a:t> </a:t>
            </a:r>
            <a:r>
              <a:rPr lang="nb-NO" sz="1400" dirty="0" err="1"/>
              <a:t>you</a:t>
            </a:r>
            <a:r>
              <a:rPr lang="nb-NO" sz="1400" dirty="0"/>
              <a:t> </a:t>
            </a:r>
            <a:r>
              <a:rPr lang="nb-NO" sz="1400" dirty="0" err="1"/>
              <a:t>reach</a:t>
            </a:r>
            <a:r>
              <a:rPr lang="nb-NO" sz="1400" dirty="0"/>
              <a:t> </a:t>
            </a:r>
            <a:r>
              <a:rPr lang="nb-NO" sz="1400" dirty="0" err="1"/>
              <a:t>this</a:t>
            </a:r>
            <a:r>
              <a:rPr lang="nb-NO" sz="1400" dirty="0"/>
              <a:t> </a:t>
            </a:r>
            <a:r>
              <a:rPr lang="nb-NO" sz="1400" dirty="0" err="1"/>
              <a:t>page</a:t>
            </a:r>
            <a:endParaRPr lang="nb-NO" sz="1400" dirty="0"/>
          </a:p>
        </p:txBody>
      </p:sp>
      <p:sp>
        <p:nvSpPr>
          <p:cNvPr id="10" name="TextBox 9">
            <a:extLst>
              <a:ext uri="{FF2B5EF4-FFF2-40B4-BE49-F238E27FC236}">
                <a16:creationId xmlns:a16="http://schemas.microsoft.com/office/drawing/2014/main" id="{288BF209-7D31-6CAE-076D-36044D59A535}"/>
              </a:ext>
            </a:extLst>
          </p:cNvPr>
          <p:cNvSpPr txBox="1"/>
          <p:nvPr/>
        </p:nvSpPr>
        <p:spPr>
          <a:xfrm>
            <a:off x="6094800" y="5079801"/>
            <a:ext cx="5597724" cy="523220"/>
          </a:xfrm>
          <a:prstGeom prst="rect">
            <a:avLst/>
          </a:prstGeom>
          <a:noFill/>
        </p:spPr>
        <p:txBody>
          <a:bodyPr wrap="square">
            <a:spAutoFit/>
          </a:bodyPr>
          <a:lstStyle/>
          <a:p>
            <a:r>
              <a:rPr lang="nb-NO" sz="1400" dirty="0" err="1"/>
              <a:t>After</a:t>
            </a:r>
            <a:r>
              <a:rPr lang="nb-NO" sz="1400" dirty="0"/>
              <a:t> «Installation </a:t>
            </a:r>
            <a:r>
              <a:rPr lang="nb-NO" sz="1400" dirty="0" err="1"/>
              <a:t>complete</a:t>
            </a:r>
            <a:r>
              <a:rPr lang="nb-NO" sz="1400" dirty="0"/>
              <a:t>» and «</a:t>
            </a:r>
            <a:r>
              <a:rPr lang="nb-NO" sz="1400" dirty="0" err="1"/>
              <a:t>Reboot</a:t>
            </a:r>
            <a:r>
              <a:rPr lang="nb-NO" sz="1400" dirty="0"/>
              <a:t> </a:t>
            </a:r>
            <a:r>
              <a:rPr lang="nb-NO" sz="1400" dirty="0" err="1"/>
              <a:t>Now</a:t>
            </a:r>
            <a:r>
              <a:rPr lang="nb-NO" sz="1400" dirty="0"/>
              <a:t>» </a:t>
            </a:r>
            <a:r>
              <a:rPr lang="nb-NO" sz="1400" dirty="0" err="1"/>
              <a:t>you</a:t>
            </a:r>
            <a:r>
              <a:rPr lang="nb-NO" sz="1400" dirty="0"/>
              <a:t> </a:t>
            </a:r>
            <a:r>
              <a:rPr lang="nb-NO" sz="1400" dirty="0" err="1"/>
              <a:t>will</a:t>
            </a:r>
            <a:r>
              <a:rPr lang="nb-NO" sz="1400" dirty="0"/>
              <a:t> </a:t>
            </a:r>
            <a:r>
              <a:rPr lang="nb-NO" sz="1400" dirty="0" err="1"/>
              <a:t>get</a:t>
            </a:r>
            <a:r>
              <a:rPr lang="nb-NO" sz="1400" dirty="0"/>
              <a:t> </a:t>
            </a:r>
            <a:r>
              <a:rPr lang="nb-NO" sz="1400" dirty="0" err="1"/>
              <a:t>this</a:t>
            </a:r>
            <a:r>
              <a:rPr lang="nb-NO" sz="1400" dirty="0"/>
              <a:t> screen. </a:t>
            </a:r>
            <a:r>
              <a:rPr lang="nb-NO" sz="1400" dirty="0" err="1"/>
              <a:t>You</a:t>
            </a:r>
            <a:r>
              <a:rPr lang="nb-NO" sz="1400" dirty="0"/>
              <a:t> </a:t>
            </a:r>
            <a:r>
              <a:rPr lang="nb-NO" sz="1400" dirty="0" err="1"/>
              <a:t>should</a:t>
            </a:r>
            <a:r>
              <a:rPr lang="nb-NO" sz="1400" dirty="0"/>
              <a:t> </a:t>
            </a:r>
            <a:r>
              <a:rPr lang="nb-NO" sz="1400" dirty="0" err="1"/>
              <a:t>continue</a:t>
            </a:r>
            <a:r>
              <a:rPr lang="nb-NO" sz="1400" dirty="0"/>
              <a:t> by just pressing Enter</a:t>
            </a:r>
          </a:p>
        </p:txBody>
      </p:sp>
      <p:pic>
        <p:nvPicPr>
          <p:cNvPr id="12" name="Picture 11">
            <a:extLst>
              <a:ext uri="{FF2B5EF4-FFF2-40B4-BE49-F238E27FC236}">
                <a16:creationId xmlns:a16="http://schemas.microsoft.com/office/drawing/2014/main" id="{7F4EDFB9-B7AC-B0F2-06A9-7AD8BEA686F4}"/>
              </a:ext>
            </a:extLst>
          </p:cNvPr>
          <p:cNvPicPr>
            <a:picLocks noChangeAspect="1"/>
          </p:cNvPicPr>
          <p:nvPr/>
        </p:nvPicPr>
        <p:blipFill>
          <a:blip r:embed="rId6"/>
          <a:stretch>
            <a:fillRect/>
          </a:stretch>
        </p:blipFill>
        <p:spPr>
          <a:xfrm>
            <a:off x="6094801" y="5650967"/>
            <a:ext cx="4069108" cy="332987"/>
          </a:xfrm>
          <a:prstGeom prst="rect">
            <a:avLst/>
          </a:prstGeom>
        </p:spPr>
      </p:pic>
      <p:pic>
        <p:nvPicPr>
          <p:cNvPr id="13" name="Picture 12">
            <a:extLst>
              <a:ext uri="{FF2B5EF4-FFF2-40B4-BE49-F238E27FC236}">
                <a16:creationId xmlns:a16="http://schemas.microsoft.com/office/drawing/2014/main" id="{D42A268A-CEA0-627F-27FE-8FB9905C0825}"/>
              </a:ext>
            </a:extLst>
          </p:cNvPr>
          <p:cNvPicPr>
            <a:picLocks noChangeAspect="1"/>
          </p:cNvPicPr>
          <p:nvPr/>
        </p:nvPicPr>
        <p:blipFill>
          <a:blip r:embed="rId7"/>
          <a:stretch>
            <a:fillRect/>
          </a:stretch>
        </p:blipFill>
        <p:spPr>
          <a:xfrm>
            <a:off x="6094799" y="317945"/>
            <a:ext cx="5261059" cy="1614905"/>
          </a:xfrm>
          <a:prstGeom prst="rect">
            <a:avLst/>
          </a:prstGeom>
        </p:spPr>
      </p:pic>
      <p:pic>
        <p:nvPicPr>
          <p:cNvPr id="15" name="Picture 14">
            <a:extLst>
              <a:ext uri="{FF2B5EF4-FFF2-40B4-BE49-F238E27FC236}">
                <a16:creationId xmlns:a16="http://schemas.microsoft.com/office/drawing/2014/main" id="{C222995E-F934-50CE-0E6A-87891BD71DA9}"/>
              </a:ext>
            </a:extLst>
          </p:cNvPr>
          <p:cNvPicPr>
            <a:picLocks noChangeAspect="1"/>
          </p:cNvPicPr>
          <p:nvPr/>
        </p:nvPicPr>
        <p:blipFill>
          <a:blip r:embed="rId8"/>
          <a:stretch>
            <a:fillRect/>
          </a:stretch>
        </p:blipFill>
        <p:spPr>
          <a:xfrm>
            <a:off x="6094801" y="4442252"/>
            <a:ext cx="5760720" cy="476655"/>
          </a:xfrm>
          <a:prstGeom prst="rect">
            <a:avLst/>
          </a:prstGeom>
        </p:spPr>
      </p:pic>
    </p:spTree>
    <p:extLst>
      <p:ext uri="{BB962C8B-B14F-4D97-AF65-F5344CB8AC3E}">
        <p14:creationId xmlns:p14="http://schemas.microsoft.com/office/powerpoint/2010/main" val="1973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C04B7-455E-9267-B111-A220DB4D943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F772E3-31B3-1EF9-839A-04558B873CF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a:extLst>
              <a:ext uri="{FF2B5EF4-FFF2-40B4-BE49-F238E27FC236}">
                <a16:creationId xmlns:a16="http://schemas.microsoft.com/office/drawing/2014/main" id="{1891DE32-0AB5-A3C5-52E7-3A8D7DDA4683}"/>
              </a:ext>
            </a:extLst>
          </p:cNvPr>
          <p:cNvSpPr txBox="1">
            <a:spLocks noGrp="1"/>
          </p:cNvSpPr>
          <p:nvPr>
            <p:ph type="title"/>
          </p:nvPr>
        </p:nvSpPr>
        <p:spPr>
          <a:xfrm>
            <a:off x="540000" y="432000"/>
            <a:ext cx="11109600" cy="540000"/>
          </a:xfrm>
        </p:spPr>
        <p:txBody>
          <a:bodyPr anchor="ctr">
            <a:normAutofit/>
          </a:bodyPr>
          <a:lstStyle/>
          <a:p>
            <a:r>
              <a:rPr lang="en-GB"/>
              <a:t>Ubuntu server install</a:t>
            </a:r>
          </a:p>
        </p:txBody>
      </p:sp>
      <p:sp>
        <p:nvSpPr>
          <p:cNvPr id="2" name="Footer Placeholder 6">
            <a:extLst>
              <a:ext uri="{FF2B5EF4-FFF2-40B4-BE49-F238E27FC236}">
                <a16:creationId xmlns:a16="http://schemas.microsoft.com/office/drawing/2014/main" id="{0D3E814F-9E49-1BBA-32AD-3A1FFCA385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51B2049-628D-9035-C000-5C6F966B994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pic>
        <p:nvPicPr>
          <p:cNvPr id="5" name="Picture 4">
            <a:extLst>
              <a:ext uri="{FF2B5EF4-FFF2-40B4-BE49-F238E27FC236}">
                <a16:creationId xmlns:a16="http://schemas.microsoft.com/office/drawing/2014/main" id="{F8A115C8-868B-5A69-F64C-E43508F21DE1}"/>
              </a:ext>
            </a:extLst>
          </p:cNvPr>
          <p:cNvPicPr>
            <a:picLocks noChangeAspect="1"/>
          </p:cNvPicPr>
          <p:nvPr/>
        </p:nvPicPr>
        <p:blipFill rotWithShape="1">
          <a:blip r:embed="rId3">
            <a:extLst>
              <a:ext uri="{28A0092B-C50C-407E-A947-70E740481C1C}">
                <a14:useLocalDpi xmlns:a14="http://schemas.microsoft.com/office/drawing/2010/main" val="0"/>
              </a:ext>
            </a:extLst>
          </a:blip>
          <a:srcRect t="27" b="27"/>
          <a:stretch/>
        </p:blipFill>
        <p:spPr>
          <a:xfrm>
            <a:off x="486213" y="1260531"/>
            <a:ext cx="4801974" cy="3916681"/>
          </a:xfrm>
          <a:prstGeom prst="rect">
            <a:avLst/>
          </a:prstGeom>
        </p:spPr>
      </p:pic>
      <p:sp>
        <p:nvSpPr>
          <p:cNvPr id="4" name="TextBox 3">
            <a:extLst>
              <a:ext uri="{FF2B5EF4-FFF2-40B4-BE49-F238E27FC236}">
                <a16:creationId xmlns:a16="http://schemas.microsoft.com/office/drawing/2014/main" id="{97BC605F-D37F-2460-5177-8642F587998D}"/>
              </a:ext>
            </a:extLst>
          </p:cNvPr>
          <p:cNvSpPr txBox="1"/>
          <p:nvPr/>
        </p:nvSpPr>
        <p:spPr>
          <a:xfrm>
            <a:off x="486212" y="5584615"/>
            <a:ext cx="9687449" cy="43165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err="1"/>
              <a:t>sudo</a:t>
            </a:r>
            <a:r>
              <a:rPr lang="en-US" sz="1050"/>
              <a:t> apt update</a:t>
            </a:r>
          </a:p>
          <a:p>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sudo</a:t>
            </a:r>
            <a:r>
              <a:rPr lang="en-US" sz="1050">
                <a:solidFill>
                  <a:srgbClr val="EEE8D5"/>
                </a:solidFill>
                <a:latin typeface="Consolas" panose="020B0609020204030204" pitchFamily="49" charset="0"/>
              </a:rPr>
              <a:t> apt upgrade</a:t>
            </a:r>
          </a:p>
        </p:txBody>
      </p:sp>
      <p:sp>
        <p:nvSpPr>
          <p:cNvPr id="6" name="The distance between the headline and the start of the body copy is always constant.…">
            <a:extLst>
              <a:ext uri="{FF2B5EF4-FFF2-40B4-BE49-F238E27FC236}">
                <a16:creationId xmlns:a16="http://schemas.microsoft.com/office/drawing/2014/main" id="{D19D093D-B21B-C175-6448-9BBE8F04E759}"/>
              </a:ext>
            </a:extLst>
          </p:cNvPr>
          <p:cNvSpPr txBox="1">
            <a:spLocks noGrp="1"/>
          </p:cNvSpPr>
          <p:nvPr>
            <p:ph idx="1"/>
          </p:nvPr>
        </p:nvSpPr>
        <p:spPr>
          <a:xfrm>
            <a:off x="540000" y="841729"/>
            <a:ext cx="6515708" cy="537674"/>
          </a:xfrm>
        </p:spPr>
        <p:txBody>
          <a:bodyPr>
            <a:normAutofit fontScale="92500"/>
          </a:bodyPr>
          <a:lstStyle/>
          <a:p>
            <a:pPr>
              <a:lnSpc>
                <a:spcPct val="110000"/>
              </a:lnSpc>
            </a:pPr>
            <a:r>
              <a:rPr lang="nb-NO" sz="1200" dirty="0"/>
              <a:t>At first </a:t>
            </a:r>
            <a:r>
              <a:rPr lang="nb-NO" sz="1200" dirty="0" err="1"/>
              <a:t>boot</a:t>
            </a:r>
            <a:r>
              <a:rPr lang="nb-NO" sz="1200" dirty="0"/>
              <a:t> it </a:t>
            </a:r>
            <a:r>
              <a:rPr lang="nb-NO" sz="1200" dirty="0" err="1"/>
              <a:t>will</a:t>
            </a:r>
            <a:r>
              <a:rPr lang="nb-NO" sz="1200" dirty="0"/>
              <a:t> </a:t>
            </a:r>
            <a:r>
              <a:rPr lang="nb-NO" sz="1200" dirty="0" err="1"/>
              <a:t>look</a:t>
            </a:r>
            <a:r>
              <a:rPr lang="nb-NO" sz="1200" dirty="0"/>
              <a:t> like </a:t>
            </a:r>
            <a:r>
              <a:rPr lang="nb-NO" sz="1200" dirty="0" err="1"/>
              <a:t>this</a:t>
            </a:r>
            <a:endParaRPr lang="nb-NO" sz="1200" dirty="0"/>
          </a:p>
        </p:txBody>
      </p:sp>
      <p:sp>
        <p:nvSpPr>
          <p:cNvPr id="7" name="The distance between the headline and the start of the body copy is always constant.…">
            <a:extLst>
              <a:ext uri="{FF2B5EF4-FFF2-40B4-BE49-F238E27FC236}">
                <a16:creationId xmlns:a16="http://schemas.microsoft.com/office/drawing/2014/main" id="{3F17BF68-7238-4611-42FD-67D95E63DDFE}"/>
              </a:ext>
            </a:extLst>
          </p:cNvPr>
          <p:cNvSpPr txBox="1">
            <a:spLocks/>
          </p:cNvSpPr>
          <p:nvPr/>
        </p:nvSpPr>
        <p:spPr bwMode="gray">
          <a:xfrm>
            <a:off x="540000" y="5139903"/>
            <a:ext cx="6515708" cy="5376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a:t>Run </a:t>
            </a:r>
            <a:r>
              <a:rPr lang="nb-NO" sz="1200" dirty="0" err="1"/>
              <a:t>these</a:t>
            </a:r>
            <a:r>
              <a:rPr lang="nb-NO" sz="1200" dirty="0"/>
              <a:t> </a:t>
            </a:r>
            <a:r>
              <a:rPr lang="nb-NO" sz="1200" dirty="0" err="1"/>
              <a:t>commands</a:t>
            </a:r>
            <a:r>
              <a:rPr lang="nb-NO" sz="1200" dirty="0"/>
              <a:t> to </a:t>
            </a:r>
            <a:r>
              <a:rPr lang="nb-NO" sz="1200" dirty="0" err="1"/>
              <a:t>upgrade</a:t>
            </a:r>
            <a:r>
              <a:rPr lang="nb-NO" sz="1200" dirty="0"/>
              <a:t> all </a:t>
            </a:r>
            <a:r>
              <a:rPr lang="nb-NO" sz="1200" dirty="0" err="1"/>
              <a:t>packages</a:t>
            </a:r>
            <a:r>
              <a:rPr lang="nb-NO" sz="1200" dirty="0"/>
              <a:t> to </a:t>
            </a:r>
            <a:r>
              <a:rPr lang="nb-NO" sz="1200" dirty="0" err="1"/>
              <a:t>the</a:t>
            </a:r>
            <a:r>
              <a:rPr lang="nb-NO" sz="1200" dirty="0"/>
              <a:t> latest </a:t>
            </a:r>
            <a:r>
              <a:rPr lang="nb-NO" sz="1200" dirty="0" err="1"/>
              <a:t>version</a:t>
            </a:r>
            <a:endParaRPr lang="nb-NO" sz="1200" dirty="0"/>
          </a:p>
        </p:txBody>
      </p:sp>
    </p:spTree>
    <p:extLst>
      <p:ext uri="{BB962C8B-B14F-4D97-AF65-F5344CB8AC3E}">
        <p14:creationId xmlns:p14="http://schemas.microsoft.com/office/powerpoint/2010/main" val="350559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a:t>
            </a:r>
            <a:endParaRPr lang="en-GB" dirty="0"/>
          </a:p>
        </p:txBody>
      </p:sp>
      <p:sp>
        <p:nvSpPr>
          <p:cNvPr id="37" name="TextBox 36">
            <a:extLst>
              <a:ext uri="{FF2B5EF4-FFF2-40B4-BE49-F238E27FC236}">
                <a16:creationId xmlns:a16="http://schemas.microsoft.com/office/drawing/2014/main" id="{95B27A29-FE90-9A04-68D9-F0B8445DA3A2}"/>
              </a:ext>
            </a:extLst>
          </p:cNvPr>
          <p:cNvSpPr txBox="1"/>
          <p:nvPr/>
        </p:nvSpPr>
        <p:spPr>
          <a:xfrm>
            <a:off x="9121455" y="1924781"/>
            <a:ext cx="2969775" cy="2400657"/>
          </a:xfrm>
          <a:prstGeom prst="rect">
            <a:avLst/>
          </a:prstGeom>
          <a:noFill/>
          <a:ln>
            <a:solidFill>
              <a:srgbClr val="0C1026"/>
            </a:solidFill>
          </a:ln>
        </p:spPr>
        <p:txBody>
          <a:bodyPr wrap="square">
            <a:spAutoFit/>
          </a:bodyPr>
          <a:lstStyle/>
          <a:p>
            <a:r>
              <a:rPr lang="nb-NO" sz="1000" err="1">
                <a:latin typeface="Consolas" panose="020B0609020204030204" pitchFamily="49" charset="0"/>
              </a:rPr>
              <a:t>network</a:t>
            </a:r>
            <a:r>
              <a:rPr lang="nb-NO" sz="1000">
                <a:latin typeface="Consolas" panose="020B0609020204030204" pitchFamily="49" charset="0"/>
              </a:rPr>
              <a:t>:</a:t>
            </a:r>
          </a:p>
          <a:p>
            <a:r>
              <a:rPr lang="nb-NO" sz="1000">
                <a:latin typeface="Consolas" panose="020B0609020204030204" pitchFamily="49" charset="0"/>
              </a:rPr>
              <a:t>  version: 2</a:t>
            </a:r>
            <a:endParaRPr lang="nb-NO" sz="1000" dirty="0">
              <a:latin typeface="Consolas" panose="020B0609020204030204" pitchFamily="49" charset="0"/>
            </a:endParaRPr>
          </a:p>
          <a:p>
            <a:r>
              <a:rPr lang="nb-NO" sz="1000">
                <a:latin typeface="Consolas" panose="020B0609020204030204" pitchFamily="49" charset="0"/>
              </a:rPr>
              <a:t>  ethernets</a:t>
            </a:r>
            <a:r>
              <a:rPr lang="nb-NO" sz="1000" dirty="0">
                <a:latin typeface="Consolas" panose="020B0609020204030204" pitchFamily="49" charset="0"/>
              </a:rPr>
              <a:t>:</a:t>
            </a:r>
          </a:p>
          <a:p>
            <a:r>
              <a:rPr lang="nb-NO" sz="1000">
                <a:latin typeface="Consolas" panose="020B0609020204030204" pitchFamily="49" charset="0"/>
              </a:rPr>
              <a:t>    ens18:</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a:latin typeface="Consolas" panose="020B0609020204030204" pitchFamily="49" charset="0"/>
              </a:rPr>
              <a:t>: true</a:t>
            </a:r>
          </a:p>
          <a:p>
            <a:r>
              <a:rPr lang="nb-NO" sz="1000">
                <a:latin typeface="Consolas" panose="020B0609020204030204" pitchFamily="49" charset="0"/>
              </a:rPr>
              <a:t>      dhcp6: false</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dirty="0">
                <a:latin typeface="Consolas" panose="020B0609020204030204" pitchFamily="49" charset="0"/>
              </a:rPr>
              <a:t>: false</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- 192.168.10.{YOUR_POD_IP}/24</a:t>
            </a:r>
          </a:p>
          <a:p>
            <a:r>
              <a:rPr lang="nb-NO" sz="1000">
                <a:latin typeface="Consolas" panose="020B0609020204030204" pitchFamily="49" charset="0"/>
              </a:rPr>
              <a:t>      </a:t>
            </a:r>
            <a:r>
              <a:rPr lang="nb-NO" sz="1000" dirty="0" err="1">
                <a:latin typeface="Consolas" panose="020B0609020204030204" pitchFamily="49" charset="0"/>
              </a:rPr>
              <a:t>routes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to: </a:t>
            </a:r>
            <a:r>
              <a:rPr lang="nb-NO" sz="1000" dirty="0" err="1">
                <a:latin typeface="Consolas" panose="020B0609020204030204" pitchFamily="49" charset="0"/>
              </a:rPr>
              <a:t>default</a:t>
            </a:r>
            <a:endParaRPr lang="nb-NO" sz="1000" dirty="0">
              <a:latin typeface="Consolas" panose="020B0609020204030204" pitchFamily="49" charset="0"/>
            </a:endParaRPr>
          </a:p>
          <a:p>
            <a:r>
              <a:rPr lang="nb-NO" sz="1000">
                <a:latin typeface="Consolas" panose="020B0609020204030204" pitchFamily="49" charset="0"/>
              </a:rPr>
              <a:t>        </a:t>
            </a:r>
            <a:r>
              <a:rPr lang="nb-NO" sz="1000" dirty="0">
                <a:latin typeface="Consolas" panose="020B0609020204030204" pitchFamily="49" charset="0"/>
              </a:rPr>
              <a:t>via: 192.168.10.1</a:t>
            </a:r>
          </a:p>
          <a:p>
            <a:r>
              <a:rPr lang="nb-NO" sz="1000">
                <a:latin typeface="Consolas" panose="020B0609020204030204" pitchFamily="49" charset="0"/>
              </a:rPr>
              <a:t>      </a:t>
            </a:r>
            <a:r>
              <a:rPr lang="nb-NO" sz="1000" dirty="0" err="1">
                <a:latin typeface="Consolas" panose="020B0609020204030204" pitchFamily="49" charset="0"/>
              </a:rPr>
              <a:t>nameservers</a:t>
            </a:r>
            <a:r>
              <a:rPr lang="nb-NO" sz="1000" dirty="0">
                <a:latin typeface="Consolas" panose="020B0609020204030204" pitchFamily="49" charset="0"/>
              </a:rPr>
              <a:t>:</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a:latin typeface="Consolas" panose="020B0609020204030204" pitchFamily="49" charset="0"/>
              </a:rPr>
              <a:t>: </a:t>
            </a:r>
          </a:p>
          <a:p>
            <a:r>
              <a:rPr lang="nb-NO" sz="1000">
                <a:latin typeface="Consolas" panose="020B0609020204030204" pitchFamily="49" charset="0"/>
              </a:rPr>
              <a:t>        - 1.1.1.1</a:t>
            </a:r>
            <a:endParaRPr lang="nb-NO" sz="1000" dirty="0">
              <a:latin typeface="Consolas" panose="020B0609020204030204" pitchFamily="49" charset="0"/>
            </a:endParaRPr>
          </a:p>
        </p:txBody>
      </p:sp>
      <p:sp>
        <p:nvSpPr>
          <p:cNvPr id="38" name="TextBox 37">
            <a:extLst>
              <a:ext uri="{FF2B5EF4-FFF2-40B4-BE49-F238E27FC236}">
                <a16:creationId xmlns:a16="http://schemas.microsoft.com/office/drawing/2014/main" id="{441691CC-9FA7-3018-1713-2E8E242F570C}"/>
              </a:ext>
            </a:extLst>
          </p:cNvPr>
          <p:cNvSpPr txBox="1"/>
          <p:nvPr/>
        </p:nvSpPr>
        <p:spPr>
          <a:xfrm>
            <a:off x="9121455" y="1719257"/>
            <a:ext cx="2289221" cy="246221"/>
          </a:xfrm>
          <a:prstGeom prst="rect">
            <a:avLst/>
          </a:prstGeom>
          <a:noFill/>
        </p:spPr>
        <p:txBody>
          <a:bodyPr wrap="square">
            <a:spAutoFit/>
          </a:bodyPr>
          <a:lstStyle/>
          <a:p>
            <a:r>
              <a:rPr lang="nb-NO" sz="1000">
                <a:latin typeface="Consolas" panose="020B0609020204030204" pitchFamily="49" charset="0"/>
              </a:rPr>
              <a:t>/etc/netplan/99</a:t>
            </a:r>
            <a:r>
              <a:rPr lang="nb-NO" sz="1000" err="1">
                <a:latin typeface="Consolas" panose="020B0609020204030204" pitchFamily="49" charset="0"/>
              </a:rPr>
              <a:t>_config.yaml</a:t>
            </a:r>
            <a:endParaRPr lang="nb-NO" sz="1000">
              <a:latin typeface="Consolas" panose="020B0609020204030204" pitchFamily="49" charset="0"/>
            </a:endParaRP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984B71DD-DAC2-9079-2ED2-D4F963DB3342}"/>
              </a:ext>
            </a:extLst>
          </p:cNvPr>
          <p:cNvSpPr txBox="1"/>
          <p:nvPr/>
        </p:nvSpPr>
        <p:spPr>
          <a:xfrm>
            <a:off x="390564" y="985449"/>
            <a:ext cx="6090032" cy="4154984"/>
          </a:xfrm>
          <a:prstGeom prst="rect">
            <a:avLst/>
          </a:prstGeom>
          <a:noFill/>
        </p:spPr>
        <p:txBody>
          <a:bodyPr wrap="square">
            <a:spAutoFit/>
          </a:bodyPr>
          <a:lstStyle/>
          <a:p>
            <a:pPr marL="171450" indent="-171450">
              <a:buFont typeface="Arial" panose="020B0604020202020204" pitchFamily="34" charset="0"/>
              <a:buChar char="•"/>
            </a:pPr>
            <a:r>
              <a:rPr lang="nb-NO" sz="1200" noProof="1"/>
              <a:t>When you come to WLPC you would need to use a static IP in the lab range. Before WLPC you might just keep the server in DHCP mode, and come back to this slide during the deep dive.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Check your adapter name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Create a new file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/etc/netplan/99_config.yaml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8" name="TextBox 7">
            <a:extLst>
              <a:ext uri="{FF2B5EF4-FFF2-40B4-BE49-F238E27FC236}">
                <a16:creationId xmlns:a16="http://schemas.microsoft.com/office/drawing/2014/main" id="{224B5BE0-C81F-3F7C-FE56-835028BB97D7}"/>
              </a:ext>
            </a:extLst>
          </p:cNvPr>
          <p:cNvSpPr txBox="1"/>
          <p:nvPr/>
        </p:nvSpPr>
        <p:spPr>
          <a:xfrm>
            <a:off x="6615352" y="5436738"/>
            <a:ext cx="5262888" cy="577081"/>
          </a:xfrm>
          <a:prstGeom prst="rect">
            <a:avLst/>
          </a:prstGeom>
          <a:noFill/>
        </p:spPr>
        <p:txBody>
          <a:bodyPr wrap="square">
            <a:spAutoFit/>
          </a:bodyPr>
          <a:lstStyle/>
          <a:p>
            <a:r>
              <a:rPr lang="nb-NO" sz="1050" noProof="1"/>
              <a:t>To easily change between static and DHCP, I just comment/uncomment the lines. To change this to DHCP, just unncomment the "dhcp4: true" line, and comment the rest</a:t>
            </a:r>
          </a:p>
        </p:txBody>
      </p:sp>
      <p:sp>
        <p:nvSpPr>
          <p:cNvPr id="24" name="TextBox 23">
            <a:extLst>
              <a:ext uri="{FF2B5EF4-FFF2-40B4-BE49-F238E27FC236}">
                <a16:creationId xmlns:a16="http://schemas.microsoft.com/office/drawing/2014/main" id="{E9584691-637F-18D6-F28F-E88887FA02E2}"/>
              </a:ext>
            </a:extLst>
          </p:cNvPr>
          <p:cNvSpPr txBox="1"/>
          <p:nvPr/>
        </p:nvSpPr>
        <p:spPr>
          <a:xfrm>
            <a:off x="6613931" y="1383063"/>
            <a:ext cx="1817545" cy="1069524"/>
          </a:xfrm>
          <a:prstGeom prst="rect">
            <a:avLst/>
          </a:prstGeom>
          <a:noFill/>
          <a:ln>
            <a:solidFill>
              <a:srgbClr val="0C1026"/>
            </a:solidFill>
          </a:ln>
        </p:spPr>
        <p:txBody>
          <a:bodyPr wrap="square">
            <a:spAutoFit/>
          </a:bodyPr>
          <a:lstStyle/>
          <a:p>
            <a:r>
              <a:rPr lang="nb-NO" sz="1050" noProof="1"/>
              <a:t>Get this value from "netplan status". Enter it into 99_config.yaml</a:t>
            </a:r>
          </a:p>
          <a:p>
            <a:r>
              <a:rPr lang="nb-NO" sz="800" noProof="1"/>
              <a:t>Probable values:</a:t>
            </a:r>
            <a:br>
              <a:rPr lang="nb-NO" sz="800" noProof="1"/>
            </a:br>
            <a:r>
              <a:rPr lang="nb-NO" sz="800" noProof="1"/>
              <a:t>- Proxmox: ens18</a:t>
            </a:r>
            <a:br>
              <a:rPr lang="nb-NO" sz="800" noProof="1"/>
            </a:br>
            <a:r>
              <a:rPr lang="nb-NO" sz="800" noProof="1"/>
              <a:t>- Hyper-V: eth0</a:t>
            </a:r>
            <a:br>
              <a:rPr lang="nb-NO" sz="800" noProof="1"/>
            </a:br>
            <a:r>
              <a:rPr lang="nb-NO" sz="800" noProof="1"/>
              <a:t>- VirtualBox: enp0s3</a:t>
            </a:r>
          </a:p>
        </p:txBody>
      </p:sp>
      <p:sp>
        <p:nvSpPr>
          <p:cNvPr id="29" name="TextBox 28">
            <a:extLst>
              <a:ext uri="{FF2B5EF4-FFF2-40B4-BE49-F238E27FC236}">
                <a16:creationId xmlns:a16="http://schemas.microsoft.com/office/drawing/2014/main" id="{187027E3-E3EF-46DC-0535-2E55652981AF}"/>
              </a:ext>
            </a:extLst>
          </p:cNvPr>
          <p:cNvSpPr txBox="1"/>
          <p:nvPr/>
        </p:nvSpPr>
        <p:spPr>
          <a:xfrm>
            <a:off x="457201" y="4016823"/>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3" name="TextBox 2">
            <a:extLst>
              <a:ext uri="{FF2B5EF4-FFF2-40B4-BE49-F238E27FC236}">
                <a16:creationId xmlns:a16="http://schemas.microsoft.com/office/drawing/2014/main" id="{4C4357B2-B993-913A-6695-13585153B7DD}"/>
              </a:ext>
            </a:extLst>
          </p:cNvPr>
          <p:cNvSpPr txBox="1"/>
          <p:nvPr/>
        </p:nvSpPr>
        <p:spPr>
          <a:xfrm>
            <a:off x="6613932" y="317369"/>
            <a:ext cx="3632248" cy="577081"/>
          </a:xfrm>
          <a:prstGeom prst="rect">
            <a:avLst/>
          </a:prstGeom>
          <a:noFill/>
          <a:ln w="28575">
            <a:solidFill>
              <a:srgbClr val="FF0000"/>
            </a:solidFill>
          </a:ln>
        </p:spPr>
        <p:txBody>
          <a:bodyPr wrap="square">
            <a:spAutoFit/>
          </a:bodyPr>
          <a:lstStyle/>
          <a:p>
            <a:r>
              <a:rPr lang="nb-NO" sz="1050" noProof="1"/>
              <a:t>!!! In YAML, indentation is REALLY important !!!</a:t>
            </a:r>
          </a:p>
          <a:p>
            <a:r>
              <a:rPr lang="nb-NO" sz="1050" noProof="1"/>
              <a:t>In this file I use 2, 4, 6 or 8 spaces (multiple of 2). It would be valid to use multiple of 3 or 4 instead. </a:t>
            </a:r>
          </a:p>
        </p:txBody>
      </p:sp>
      <p:sp>
        <p:nvSpPr>
          <p:cNvPr id="10" name="TextBox 9">
            <a:extLst>
              <a:ext uri="{FF2B5EF4-FFF2-40B4-BE49-F238E27FC236}">
                <a16:creationId xmlns:a16="http://schemas.microsoft.com/office/drawing/2014/main" id="{A40C7BB7-AB2A-C53C-9D8B-FAC2C0FAAFC6}"/>
              </a:ext>
            </a:extLst>
          </p:cNvPr>
          <p:cNvSpPr txBox="1"/>
          <p:nvPr/>
        </p:nvSpPr>
        <p:spPr>
          <a:xfrm>
            <a:off x="457201" y="1983711"/>
            <a:ext cx="5579075"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netplan status | grep network</a:t>
            </a:r>
          </a:p>
          <a:p>
            <a:pPr marL="0" lvl="1" indent="-97200">
              <a:lnSpc>
                <a:spcPct val="110000"/>
              </a:lnSpc>
            </a:pPr>
            <a:r>
              <a:rPr lang="en-US" sz="1050"/>
              <a:t>    2: ens18 ethernet UP (networkd: ens18)</a:t>
            </a:r>
            <a:endParaRPr lang="en-US" sz="1050" dirty="0">
              <a:solidFill>
                <a:srgbClr val="EEE8D5"/>
              </a:solidFill>
              <a:latin typeface="Consolas" panose="020B0609020204030204" pitchFamily="49" charset="0"/>
              <a:ea typeface="+mn-ea"/>
            </a:endParaRPr>
          </a:p>
        </p:txBody>
      </p:sp>
      <p:cxnSp>
        <p:nvCxnSpPr>
          <p:cNvPr id="12" name="Straight Arrow Connector 11">
            <a:extLst>
              <a:ext uri="{FF2B5EF4-FFF2-40B4-BE49-F238E27FC236}">
                <a16:creationId xmlns:a16="http://schemas.microsoft.com/office/drawing/2014/main" id="{D46AE656-07D3-C0A2-E666-D058834D6305}"/>
              </a:ext>
            </a:extLst>
          </p:cNvPr>
          <p:cNvCxnSpPr>
            <a:cxnSpLocks/>
            <a:endCxn id="24" idx="1"/>
          </p:cNvCxnSpPr>
          <p:nvPr/>
        </p:nvCxnSpPr>
        <p:spPr>
          <a:xfrm flipV="1">
            <a:off x="3554672" y="1917825"/>
            <a:ext cx="3059259" cy="3638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5F111D-3499-71F7-C202-32A1797E96EC}"/>
              </a:ext>
            </a:extLst>
          </p:cNvPr>
          <p:cNvCxnSpPr>
            <a:cxnSpLocks/>
            <a:stCxn id="24" idx="3"/>
          </p:cNvCxnSpPr>
          <p:nvPr/>
        </p:nvCxnSpPr>
        <p:spPr>
          <a:xfrm>
            <a:off x="8431476" y="1917825"/>
            <a:ext cx="1040184" cy="592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1035646-DEF3-ED77-EC1F-81D1DF21FB60}"/>
              </a:ext>
            </a:extLst>
          </p:cNvPr>
          <p:cNvSpPr txBox="1"/>
          <p:nvPr/>
        </p:nvSpPr>
        <p:spPr>
          <a:xfrm>
            <a:off x="457201" y="2707323"/>
            <a:ext cx="5579075" cy="431657"/>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nano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netplan</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chmod</a:t>
            </a:r>
            <a:r>
              <a:rPr lang="en-US" sz="1050" dirty="0">
                <a:solidFill>
                  <a:srgbClr val="EEE8D5"/>
                </a:solidFill>
                <a:latin typeface="Consolas" panose="020B0609020204030204" pitchFamily="49" charset="0"/>
              </a:rPr>
              <a:t> 600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99_config</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a typeface="+mn-ea"/>
            </a:endParaRPr>
          </a:p>
        </p:txBody>
      </p:sp>
      <p:sp>
        <p:nvSpPr>
          <p:cNvPr id="20" name="TextBox 19">
            <a:extLst>
              <a:ext uri="{FF2B5EF4-FFF2-40B4-BE49-F238E27FC236}">
                <a16:creationId xmlns:a16="http://schemas.microsoft.com/office/drawing/2014/main" id="{A1B4B6BC-A9BC-FED5-32E0-42E0722573FF}"/>
              </a:ext>
            </a:extLst>
          </p:cNvPr>
          <p:cNvSpPr txBox="1"/>
          <p:nvPr/>
        </p:nvSpPr>
        <p:spPr>
          <a:xfrm>
            <a:off x="457201" y="347529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FCAC5DB6-C67C-BBCB-913D-9CD9FB40B30A}"/>
              </a:ext>
            </a:extLst>
          </p:cNvPr>
          <p:cNvSpPr txBox="1"/>
          <p:nvPr/>
        </p:nvSpPr>
        <p:spPr>
          <a:xfrm>
            <a:off x="457201" y="457633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B7928872-A4F8-9377-EA1C-3E7C70346EEE}"/>
              </a:ext>
            </a:extLst>
          </p:cNvPr>
          <p:cNvSpPr txBox="1"/>
          <p:nvPr/>
        </p:nvSpPr>
        <p:spPr>
          <a:xfrm>
            <a:off x="457201" y="512932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28" name="TextBox 27">
            <a:extLst>
              <a:ext uri="{FF2B5EF4-FFF2-40B4-BE49-F238E27FC236}">
                <a16:creationId xmlns:a16="http://schemas.microsoft.com/office/drawing/2014/main" id="{9269ABAC-711F-A844-1017-F8F3DD7162BD}"/>
              </a:ext>
            </a:extLst>
          </p:cNvPr>
          <p:cNvSpPr txBox="1"/>
          <p:nvPr/>
        </p:nvSpPr>
        <p:spPr>
          <a:xfrm>
            <a:off x="6615352" y="4840779"/>
            <a:ext cx="3632248" cy="577081"/>
          </a:xfrm>
          <a:prstGeom prst="rect">
            <a:avLst/>
          </a:prstGeom>
          <a:noFill/>
          <a:ln w="28575">
            <a:noFill/>
          </a:ln>
        </p:spPr>
        <p:txBody>
          <a:bodyPr wrap="square">
            <a:spAutoFit/>
          </a:bodyPr>
          <a:lstStyle/>
          <a:p>
            <a:r>
              <a:rPr lang="nb-NO" sz="1050" noProof="1"/>
              <a:t>Most Common errors:</a:t>
            </a:r>
          </a:p>
          <a:p>
            <a:pPr marL="228600" indent="-228600">
              <a:buFont typeface="+mj-lt"/>
              <a:buAutoNum type="arabicPeriod"/>
            </a:pPr>
            <a:r>
              <a:rPr lang="nb-NO" sz="1050" noProof="1"/>
              <a:t>Wrong file permissions (step 2)</a:t>
            </a:r>
          </a:p>
          <a:p>
            <a:pPr marL="228600" indent="-228600">
              <a:buFont typeface="+mj-lt"/>
              <a:buAutoNum type="arabicPeriod"/>
            </a:pPr>
            <a:r>
              <a:rPr lang="nb-NO" sz="1050" noProof="1"/>
              <a:t>Errors in the indentation in the YAML file</a:t>
            </a:r>
          </a:p>
        </p:txBody>
      </p:sp>
      <p:cxnSp>
        <p:nvCxnSpPr>
          <p:cNvPr id="35" name="Straight Arrow Connector 34">
            <a:extLst>
              <a:ext uri="{FF2B5EF4-FFF2-40B4-BE49-F238E27FC236}">
                <a16:creationId xmlns:a16="http://schemas.microsoft.com/office/drawing/2014/main" id="{3409E28E-2E05-92BB-3431-460CF1998D68}"/>
              </a:ext>
            </a:extLst>
          </p:cNvPr>
          <p:cNvCxnSpPr>
            <a:cxnSpLocks/>
            <a:endCxn id="37" idx="1"/>
          </p:cNvCxnSpPr>
          <p:nvPr/>
        </p:nvCxnSpPr>
        <p:spPr>
          <a:xfrm>
            <a:off x="5307272" y="2840111"/>
            <a:ext cx="3814183" cy="284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C51D1AD-6E55-78B8-DE84-2A19FC70356D}"/>
              </a:ext>
            </a:extLst>
          </p:cNvPr>
          <p:cNvSpPr txBox="1"/>
          <p:nvPr/>
        </p:nvSpPr>
        <p:spPr>
          <a:xfrm>
            <a:off x="10526776" y="945334"/>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889ADD90-8567-27AE-6A74-9D99BADC7E65}"/>
              </a:ext>
            </a:extLst>
          </p:cNvPr>
          <p:cNvCxnSpPr>
            <a:cxnSpLocks/>
            <a:stCxn id="41" idx="2"/>
          </p:cNvCxnSpPr>
          <p:nvPr/>
        </p:nvCxnSpPr>
        <p:spPr>
          <a:xfrm flipH="1">
            <a:off x="11094720" y="1360832"/>
            <a:ext cx="108475" cy="1854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0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C04B7-455E-9267-B111-A220DB4D9432}"/>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F772E3-31B3-1EF9-839A-04558B873CF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a:extLst>
              <a:ext uri="{FF2B5EF4-FFF2-40B4-BE49-F238E27FC236}">
                <a16:creationId xmlns:a16="http://schemas.microsoft.com/office/drawing/2014/main" id="{1891DE32-0AB5-A3C5-52E7-3A8D7DDA4683}"/>
              </a:ext>
            </a:extLst>
          </p:cNvPr>
          <p:cNvSpPr txBox="1">
            <a:spLocks noGrp="1"/>
          </p:cNvSpPr>
          <p:nvPr>
            <p:ph type="title"/>
          </p:nvPr>
        </p:nvSpPr>
        <p:spPr>
          <a:xfrm>
            <a:off x="540000" y="432000"/>
            <a:ext cx="11109600" cy="540000"/>
          </a:xfrm>
        </p:spPr>
        <p:txBody>
          <a:bodyPr anchor="ctr">
            <a:normAutofit/>
          </a:bodyPr>
          <a:lstStyle/>
          <a:p>
            <a:r>
              <a:rPr lang="en-GB" dirty="0"/>
              <a:t>Connecting to the server using SSH</a:t>
            </a:r>
          </a:p>
        </p:txBody>
      </p:sp>
      <p:sp>
        <p:nvSpPr>
          <p:cNvPr id="2" name="Footer Placeholder 6">
            <a:extLst>
              <a:ext uri="{FF2B5EF4-FFF2-40B4-BE49-F238E27FC236}">
                <a16:creationId xmlns:a16="http://schemas.microsoft.com/office/drawing/2014/main" id="{0D3E814F-9E49-1BBA-32AD-3A1FFCA385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D51B2049-628D-9035-C000-5C6F966B994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6" name="The distance between the headline and the start of the body copy is always constant.…">
            <a:extLst>
              <a:ext uri="{FF2B5EF4-FFF2-40B4-BE49-F238E27FC236}">
                <a16:creationId xmlns:a16="http://schemas.microsoft.com/office/drawing/2014/main" id="{557A0DCB-E113-3738-BD52-2AC3813F6BF2}"/>
              </a:ext>
            </a:extLst>
          </p:cNvPr>
          <p:cNvSpPr txBox="1">
            <a:spLocks noGrp="1"/>
          </p:cNvSpPr>
          <p:nvPr>
            <p:ph idx="1"/>
          </p:nvPr>
        </p:nvSpPr>
        <p:spPr>
          <a:xfrm>
            <a:off x="546700" y="886916"/>
            <a:ext cx="9687449" cy="5360883"/>
          </a:xfrm>
        </p:spPr>
        <p:txBody>
          <a:bodyPr>
            <a:normAutofit/>
          </a:bodyPr>
          <a:lstStyle/>
          <a:p>
            <a:pPr>
              <a:lnSpc>
                <a:spcPct val="110000"/>
              </a:lnSpc>
            </a:pPr>
            <a:r>
              <a:rPr lang="nb-NO" sz="1600" noProof="1"/>
              <a:t>Now would be a great time to connect to the Ubuntu server using your favourite SSH client. Like MobaXterm, SecureCRT, PuTTY, etc. You can also use the ssh CLI tool in your preferred shell</a:t>
            </a:r>
          </a:p>
          <a:p>
            <a:pPr>
              <a:lnSpc>
                <a:spcPct val="110000"/>
              </a:lnSpc>
            </a:pPr>
            <a:r>
              <a:rPr lang="nb-NO" sz="1600" noProof="1"/>
              <a:t>The main reason for this is copy-paste, which you will use during these pre-lab tasks, and much more in the deep dive itself </a:t>
            </a:r>
            <a:r>
              <a:rPr lang="nb-NO" sz="1600" noProof="1">
                <a:sym typeface="Wingdings" panose="05000000000000000000" pitchFamily="2" charset="2"/>
              </a:rPr>
              <a:t> It might be possible to get good copy-paste behavior in the VirtualBox console, but the eventual instructions for that is still "to-be"</a:t>
            </a:r>
          </a:p>
          <a:p>
            <a:pPr>
              <a:lnSpc>
                <a:spcPct val="110000"/>
              </a:lnSpc>
            </a:pPr>
            <a:r>
              <a:rPr lang="nb-NO" sz="1600" noProof="1">
                <a:sym typeface="Wingdings" panose="05000000000000000000" pitchFamily="2" charset="2"/>
              </a:rPr>
              <a:t>(VirtualBox) If you have static IP and SSH up and running, the next time you reboot your Ubuntu Server, you could use "Headless Start" to prevent the console window pop-up.</a:t>
            </a:r>
          </a:p>
          <a:p>
            <a:pPr>
              <a:lnSpc>
                <a:spcPct val="110000"/>
              </a:lnSpc>
            </a:pPr>
            <a:endParaRPr lang="nb-NO" sz="1600" noProof="1">
              <a:sym typeface="Wingdings" panose="05000000000000000000" pitchFamily="2" charset="2"/>
            </a:endParaRPr>
          </a:p>
          <a:p>
            <a:pPr>
              <a:lnSpc>
                <a:spcPct val="110000"/>
              </a:lnSpc>
            </a:pPr>
            <a:endParaRPr lang="nb-NO" sz="1600" noProof="1">
              <a:sym typeface="Wingdings" panose="05000000000000000000" pitchFamily="2" charset="2"/>
            </a:endParaRPr>
          </a:p>
          <a:p>
            <a:pPr>
              <a:lnSpc>
                <a:spcPct val="110000"/>
              </a:lnSpc>
            </a:pPr>
            <a:r>
              <a:rPr lang="nb-NO" sz="1600" noProof="1">
                <a:sym typeface="Wingdings" panose="05000000000000000000" pitchFamily="2" charset="2"/>
              </a:rPr>
              <a:t>If you need the console when started headless, just use the "Show" button found where the Start button usually is before the VM is started</a:t>
            </a:r>
            <a:endParaRPr lang="nb-NO" sz="1600" noProof="1"/>
          </a:p>
        </p:txBody>
      </p:sp>
      <p:pic>
        <p:nvPicPr>
          <p:cNvPr id="8" name="Picture 7">
            <a:extLst>
              <a:ext uri="{FF2B5EF4-FFF2-40B4-BE49-F238E27FC236}">
                <a16:creationId xmlns:a16="http://schemas.microsoft.com/office/drawing/2014/main" id="{17091843-8D45-1DD1-FADF-AA7FBADEF3D7}"/>
              </a:ext>
            </a:extLst>
          </p:cNvPr>
          <p:cNvPicPr>
            <a:picLocks noChangeAspect="1"/>
          </p:cNvPicPr>
          <p:nvPr/>
        </p:nvPicPr>
        <p:blipFill>
          <a:blip r:embed="rId3"/>
          <a:stretch>
            <a:fillRect/>
          </a:stretch>
        </p:blipFill>
        <p:spPr>
          <a:xfrm>
            <a:off x="788887" y="3485681"/>
            <a:ext cx="1246121" cy="833005"/>
          </a:xfrm>
          <a:prstGeom prst="rect">
            <a:avLst/>
          </a:prstGeom>
        </p:spPr>
      </p:pic>
      <p:pic>
        <p:nvPicPr>
          <p:cNvPr id="10" name="Picture 9">
            <a:extLst>
              <a:ext uri="{FF2B5EF4-FFF2-40B4-BE49-F238E27FC236}">
                <a16:creationId xmlns:a16="http://schemas.microsoft.com/office/drawing/2014/main" id="{486ED9DA-DC70-6234-D0BE-E2D8A524EB3A}"/>
              </a:ext>
            </a:extLst>
          </p:cNvPr>
          <p:cNvPicPr>
            <a:picLocks noChangeAspect="1"/>
          </p:cNvPicPr>
          <p:nvPr/>
        </p:nvPicPr>
        <p:blipFill>
          <a:blip r:embed="rId4"/>
          <a:stretch>
            <a:fillRect/>
          </a:stretch>
        </p:blipFill>
        <p:spPr>
          <a:xfrm>
            <a:off x="788888" y="4898010"/>
            <a:ext cx="554328" cy="489536"/>
          </a:xfrm>
          <a:prstGeom prst="rect">
            <a:avLst/>
          </a:prstGeom>
        </p:spPr>
      </p:pic>
    </p:spTree>
    <p:extLst>
      <p:ext uri="{BB962C8B-B14F-4D97-AF65-F5344CB8AC3E}">
        <p14:creationId xmlns:p14="http://schemas.microsoft.com/office/powerpoint/2010/main" val="373539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427468"/>
          </a:xfrm>
        </p:spPr>
        <p:txBody>
          <a:bodyPr>
            <a:normAutofit fontScale="92500" lnSpcReduction="20000"/>
          </a:bodyPr>
          <a:lstStyle/>
          <a:p>
            <a:pPr>
              <a:lnSpc>
                <a:spcPct val="110000"/>
              </a:lnSpc>
            </a:pPr>
            <a:r>
              <a:rPr lang="nb-NO" sz="1600" dirty="0"/>
              <a:t>Start by </a:t>
            </a:r>
            <a:r>
              <a:rPr lang="nb-NO" sz="1600" dirty="0" err="1"/>
              <a:t>opening</a:t>
            </a:r>
            <a:r>
              <a:rPr lang="nb-NO" sz="1600" dirty="0"/>
              <a:t> </a:t>
            </a:r>
            <a:r>
              <a:rPr lang="nb-NO" sz="1600" dirty="0" err="1"/>
              <a:t>Powershell</a:t>
            </a:r>
            <a:r>
              <a:rPr lang="nb-NO" sz="1600" dirty="0"/>
              <a:t> (not </a:t>
            </a:r>
            <a:r>
              <a:rPr lang="nb-NO" sz="1600" dirty="0" err="1"/>
              <a:t>CMD</a:t>
            </a:r>
            <a:r>
              <a:rPr lang="nb-NO" sz="1600" dirty="0"/>
              <a:t> for </a:t>
            </a:r>
            <a:r>
              <a:rPr lang="nb-NO" sz="1600" dirty="0" err="1"/>
              <a:t>this</a:t>
            </a:r>
            <a:r>
              <a:rPr lang="nb-NO" sz="1600" dirty="0"/>
              <a:t> </a:t>
            </a:r>
            <a:r>
              <a:rPr lang="nb-NO" sz="1600" err="1"/>
              <a:t>task</a:t>
            </a:r>
            <a:r>
              <a:rPr lang="nb-NO" sz="1600"/>
              <a:t>) - on Mac you just use Terminal</a:t>
            </a:r>
            <a:endParaRPr lang="nb-NO" sz="1600" dirty="0">
              <a:highlight>
                <a:srgbClr val="FFFF00"/>
              </a:highlight>
            </a:endParaRPr>
          </a:p>
          <a:p>
            <a:pPr>
              <a:lnSpc>
                <a:spcPct val="110000"/>
              </a:lnSpc>
            </a:pPr>
            <a:r>
              <a:rPr lang="nb-NO" sz="1600" dirty="0" err="1"/>
              <a:t>Then</a:t>
            </a:r>
            <a:r>
              <a:rPr lang="nb-NO" sz="1600" dirty="0"/>
              <a:t>, logging in to </a:t>
            </a:r>
            <a:r>
              <a:rPr lang="nb-NO" sz="1600" dirty="0" err="1"/>
              <a:t>your</a:t>
            </a:r>
            <a:r>
              <a:rPr lang="nb-NO" sz="1600" dirty="0"/>
              <a:t> </a:t>
            </a:r>
            <a:r>
              <a:rPr lang="nb-NO" sz="1600" dirty="0" err="1"/>
              <a:t>Ubuntu</a:t>
            </a:r>
            <a:r>
              <a:rPr lang="nb-NO" sz="1600" dirty="0"/>
              <a:t> Server </a:t>
            </a:r>
            <a:r>
              <a:rPr lang="nb-NO" sz="1600" dirty="0" err="1"/>
              <a:t>using</a:t>
            </a:r>
            <a:r>
              <a:rPr lang="nb-NO" sz="1600" dirty="0"/>
              <a:t> SSH</a:t>
            </a:r>
          </a:p>
          <a:p>
            <a:pPr>
              <a:lnSpc>
                <a:spcPct val="110000"/>
              </a:lnSpc>
            </a:pPr>
            <a:endParaRPr lang="nb-NO" sz="1600" dirty="0"/>
          </a:p>
          <a:p>
            <a:pPr>
              <a:lnSpc>
                <a:spcPct val="110000"/>
              </a:lnSpc>
            </a:pPr>
            <a:r>
              <a:rPr lang="nb-NO" sz="1600" dirty="0" err="1"/>
              <a:t>Create</a:t>
            </a:r>
            <a:r>
              <a:rPr lang="nb-NO" sz="1600" dirty="0"/>
              <a:t> SSH </a:t>
            </a:r>
            <a:r>
              <a:rPr lang="nb-NO" sz="1600" dirty="0" err="1"/>
              <a:t>key</a:t>
            </a:r>
            <a:r>
              <a:rPr lang="nb-NO" sz="1600" dirty="0"/>
              <a:t> for </a:t>
            </a:r>
            <a:r>
              <a:rPr lang="nb-NO" sz="1600" dirty="0" err="1"/>
              <a:t>your</a:t>
            </a:r>
            <a:r>
              <a:rPr lang="nb-NO" sz="1600" dirty="0"/>
              <a:t> </a:t>
            </a:r>
            <a:r>
              <a:rPr lang="nb-NO" sz="1600" dirty="0" err="1"/>
              <a:t>user</a:t>
            </a:r>
            <a:endParaRPr lang="nb-NO" sz="1600" dirty="0"/>
          </a:p>
          <a:p>
            <a:pPr>
              <a:lnSpc>
                <a:spcPct val="110000"/>
              </a:lnSpc>
            </a:pPr>
            <a:endParaRPr lang="nb-NO" sz="1600" dirty="0"/>
          </a:p>
          <a:p>
            <a:pPr>
              <a:lnSpc>
                <a:spcPct val="110000"/>
              </a:lnSpc>
            </a:pPr>
            <a:r>
              <a:rPr lang="nb-NO" sz="1600" dirty="0" err="1"/>
              <a:t>Copy</a:t>
            </a:r>
            <a:r>
              <a:rPr lang="nb-NO" sz="1600" dirty="0"/>
              <a:t> </a:t>
            </a:r>
            <a:r>
              <a:rPr lang="nb-NO" sz="1600" dirty="0" err="1"/>
              <a:t>the</a:t>
            </a:r>
            <a:r>
              <a:rPr lang="nb-NO" sz="1600" dirty="0"/>
              <a:t> </a:t>
            </a:r>
            <a:r>
              <a:rPr lang="nb-NO" sz="1600" dirty="0" err="1"/>
              <a:t>public</a:t>
            </a:r>
            <a:r>
              <a:rPr lang="nb-NO" sz="1600" dirty="0"/>
              <a:t> part </a:t>
            </a:r>
            <a:r>
              <a:rPr lang="nb-NO" sz="1600" dirty="0" err="1"/>
              <a:t>of</a:t>
            </a:r>
            <a:r>
              <a:rPr lang="nb-NO" sz="1600" dirty="0"/>
              <a:t> </a:t>
            </a:r>
            <a:r>
              <a:rPr lang="nb-NO" sz="1600" dirty="0" err="1"/>
              <a:t>your</a:t>
            </a:r>
            <a:r>
              <a:rPr lang="nb-NO" sz="1600" dirty="0"/>
              <a:t> </a:t>
            </a:r>
            <a:r>
              <a:rPr lang="nb-NO" sz="1600" dirty="0" err="1"/>
              <a:t>key</a:t>
            </a:r>
            <a:r>
              <a:rPr lang="nb-NO" sz="1600" dirty="0"/>
              <a:t> to </a:t>
            </a:r>
            <a:r>
              <a:rPr lang="nb-NO" sz="1600" dirty="0" err="1"/>
              <a:t>Ubuntu</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a:t>Notice, when you SSH to your server now, you don't have to use a password</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Reference: </a:t>
            </a:r>
            <a:r>
              <a:rPr lang="nb-NO" sz="1600" dirty="0" err="1">
                <a:hlinkClick r:id="rId3"/>
              </a:rPr>
              <a:t>https</a:t>
            </a:r>
            <a:r>
              <a:rPr lang="nb-NO" sz="1600" dirty="0">
                <a:hlinkClick r:id="rId3"/>
              </a:rPr>
              <a:t>://</a:t>
            </a:r>
            <a:r>
              <a:rPr lang="nb-NO" sz="1600" dirty="0" err="1">
                <a:hlinkClick r:id="rId3"/>
              </a:rPr>
              <a:t>code.visualstudio.com</a:t>
            </a:r>
            <a:r>
              <a:rPr lang="nb-NO" sz="1600" dirty="0">
                <a:hlinkClick r:id="rId3"/>
              </a:rPr>
              <a:t>/</a:t>
            </a:r>
            <a:r>
              <a:rPr lang="nb-NO" sz="1600" dirty="0" err="1">
                <a:hlinkClick r:id="rId3"/>
              </a:rPr>
              <a:t>docs</a:t>
            </a:r>
            <a:r>
              <a:rPr lang="nb-NO" sz="1600" dirty="0">
                <a:hlinkClick r:id="rId3"/>
              </a:rPr>
              <a:t>/</a:t>
            </a:r>
            <a:r>
              <a:rPr lang="nb-NO" sz="1600" dirty="0" err="1">
                <a:hlinkClick r:id="rId3"/>
              </a:rPr>
              <a:t>remote</a:t>
            </a:r>
            <a:r>
              <a:rPr lang="nb-NO" sz="1600" dirty="0">
                <a:hlinkClick r:id="rId3"/>
              </a:rPr>
              <a:t>/</a:t>
            </a:r>
            <a:r>
              <a:rPr lang="nb-NO" sz="1600" dirty="0" err="1">
                <a:hlinkClick r:id="rId3"/>
              </a:rPr>
              <a:t>ssh-tutorial</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an SSH key -&gt; Import to Ubuntu keystore</a:t>
            </a:r>
          </a:p>
        </p:txBody>
      </p:sp>
      <p:pic>
        <p:nvPicPr>
          <p:cNvPr id="7" name="Picture 6">
            <a:extLst>
              <a:ext uri="{FF2B5EF4-FFF2-40B4-BE49-F238E27FC236}">
                <a16:creationId xmlns:a16="http://schemas.microsoft.com/office/drawing/2014/main" id="{20DA3B42-7D79-4A47-C780-29C37E46A4F0}"/>
              </a:ext>
            </a:extLst>
          </p:cNvPr>
          <p:cNvPicPr>
            <a:picLocks noChangeAspect="1"/>
          </p:cNvPicPr>
          <p:nvPr/>
        </p:nvPicPr>
        <p:blipFill rotWithShape="1">
          <a:blip r:embed="rId4">
            <a:extLst>
              <a:ext uri="{28A0092B-C50C-407E-A947-70E740481C1C}">
                <a14:useLocalDpi xmlns:a14="http://schemas.microsoft.com/office/drawing/2010/main" val="0"/>
              </a:ext>
            </a:extLst>
          </a:blip>
          <a:srcRect t="12981"/>
          <a:stretch/>
        </p:blipFill>
        <p:spPr>
          <a:xfrm>
            <a:off x="810332" y="3345397"/>
            <a:ext cx="5582470" cy="713730"/>
          </a:xfrm>
          <a:prstGeom prst="rect">
            <a:avLst/>
          </a:prstGeom>
        </p:spPr>
      </p:pic>
      <p:sp>
        <p:nvSpPr>
          <p:cNvPr id="3" name="Footer Placeholder 6">
            <a:extLst>
              <a:ext uri="{FF2B5EF4-FFF2-40B4-BE49-F238E27FC236}">
                <a16:creationId xmlns:a16="http://schemas.microsoft.com/office/drawing/2014/main" id="{5CEC595F-C6A3-731D-D0B9-B63CD8F566E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50517D77-3A64-BCFB-F79F-68CCDB48A57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2" name="TextBox 1">
            <a:extLst>
              <a:ext uri="{FF2B5EF4-FFF2-40B4-BE49-F238E27FC236}">
                <a16:creationId xmlns:a16="http://schemas.microsoft.com/office/drawing/2014/main" id="{E315A8C5-A2D8-8BA1-7ACE-221F2DCCF336}"/>
              </a:ext>
            </a:extLst>
          </p:cNvPr>
          <p:cNvSpPr txBox="1"/>
          <p:nvPr/>
        </p:nvSpPr>
        <p:spPr>
          <a:xfrm>
            <a:off x="790575" y="1663748"/>
            <a:ext cx="3292327"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ssh </a:t>
            </a:r>
            <a:r>
              <a:rPr lang="en-US" sz="1050" dirty="0">
                <a:solidFill>
                  <a:srgbClr val="6D6D6D"/>
                </a:solidFill>
                <a:latin typeface="Consolas" panose="020B0609020204030204" pitchFamily="49" charset="0"/>
              </a:rPr>
              <a:t>-l </a:t>
            </a:r>
            <a:r>
              <a:rPr lang="en-US" sz="1050" dirty="0" err="1">
                <a:solidFill>
                  <a:schemeClr val="bg1">
                    <a:lumMod val="85000"/>
                  </a:schemeClr>
                </a:solidFill>
                <a:latin typeface="Consolas" panose="020B0609020204030204" pitchFamily="49" charset="0"/>
              </a:rPr>
              <a:t>devnet-adm</a:t>
            </a:r>
            <a:r>
              <a:rPr lang="en-US" sz="1050" dirty="0">
                <a:solidFill>
                  <a:schemeClr val="bg1">
                    <a:lumMod val="85000"/>
                  </a:schemeClr>
                </a:solidFill>
                <a:latin typeface="Consolas" panose="020B0609020204030204" pitchFamily="49" charset="0"/>
              </a:rPr>
              <a:t> 192.168.10.7</a:t>
            </a:r>
          </a:p>
          <a:p>
            <a:pPr marL="0" lvl="1" indent="-97200">
              <a:lnSpc>
                <a:spcPct val="110000"/>
              </a:lnSpc>
            </a:pPr>
            <a:r>
              <a:rPr lang="nb-NO" sz="1050" dirty="0" err="1">
                <a:solidFill>
                  <a:schemeClr val="accent2">
                    <a:lumMod val="50000"/>
                  </a:schemeClr>
                </a:solidFill>
                <a:latin typeface="Consolas" panose="020B0609020204030204" pitchFamily="49" charset="0"/>
              </a:rPr>
              <a:t>devnet-adm@ubuntu-13</a:t>
            </a:r>
            <a:r>
              <a:rPr lang="nb-NO" sz="1050" dirty="0">
                <a:solidFill>
                  <a:schemeClr val="accent2">
                    <a:lumMod val="50000"/>
                  </a:schemeClr>
                </a:solidFill>
                <a:latin typeface="Consolas" panose="020B0609020204030204" pitchFamily="49" charset="0"/>
              </a:rPr>
              <a:t>:</a:t>
            </a:r>
            <a:r>
              <a:rPr lang="nb-NO" sz="1050" dirty="0">
                <a:solidFill>
                  <a:srgbClr val="00B0F0"/>
                </a:solidFill>
                <a:latin typeface="Consolas" panose="020B0609020204030204" pitchFamily="49" charset="0"/>
              </a:rPr>
              <a:t>~</a:t>
            </a:r>
            <a:r>
              <a:rPr lang="nb-NO" sz="1050" dirty="0">
                <a:solidFill>
                  <a:schemeClr val="bg1">
                    <a:lumMod val="85000"/>
                  </a:schemeClr>
                </a:solidFill>
                <a:latin typeface="Consolas" panose="020B0609020204030204" pitchFamily="49" charset="0"/>
              </a:rPr>
              <a:t>$ exit</a:t>
            </a:r>
          </a:p>
        </p:txBody>
      </p:sp>
      <p:sp>
        <p:nvSpPr>
          <p:cNvPr id="5" name="TextBox 4">
            <a:extLst>
              <a:ext uri="{FF2B5EF4-FFF2-40B4-BE49-F238E27FC236}">
                <a16:creationId xmlns:a16="http://schemas.microsoft.com/office/drawing/2014/main" id="{9F47259F-08A8-ED91-1804-FF43494DA128}"/>
              </a:ext>
            </a:extLst>
          </p:cNvPr>
          <p:cNvSpPr txBox="1"/>
          <p:nvPr/>
        </p:nvSpPr>
        <p:spPr>
          <a:xfrm>
            <a:off x="790575" y="3037130"/>
            <a:ext cx="9915526"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type </a:t>
            </a:r>
            <a:r>
              <a:rPr lang="en-US" sz="1050" dirty="0">
                <a:solidFill>
                  <a:schemeClr val="bg1">
                    <a:lumMod val="85000"/>
                  </a:schemeClr>
                </a:solidFill>
                <a:latin typeface="Consolas" panose="020B0609020204030204" pitchFamily="49" charset="0"/>
              </a:rPr>
              <a:t>~\.ssh\</a:t>
            </a:r>
            <a:r>
              <a:rPr lang="en-US" sz="1050" dirty="0" err="1">
                <a:solidFill>
                  <a:schemeClr val="bg1">
                    <a:lumMod val="85000"/>
                  </a:schemeClr>
                </a:solidFill>
                <a:latin typeface="Consolas" panose="020B0609020204030204" pitchFamily="49" charset="0"/>
              </a:rPr>
              <a:t>id_ed25519.pub</a:t>
            </a:r>
            <a:r>
              <a:rPr lang="en-US" sz="1050" dirty="0">
                <a:solidFill>
                  <a:schemeClr val="bg1">
                    <a:lumMod val="85000"/>
                  </a:schemeClr>
                </a:solidFill>
                <a:latin typeface="Consolas" panose="020B0609020204030204" pitchFamily="49" charset="0"/>
              </a:rPr>
              <a:t> | </a:t>
            </a:r>
            <a:r>
              <a:rPr lang="en-US" sz="1050" dirty="0">
                <a:solidFill>
                  <a:schemeClr val="accent3"/>
                </a:solidFill>
                <a:latin typeface="Consolas" panose="020B0609020204030204" pitchFamily="49" charset="0"/>
              </a:rPr>
              <a:t>ssh </a:t>
            </a:r>
            <a:r>
              <a:rPr lang="en-US" sz="1050" dirty="0">
                <a:solidFill>
                  <a:srgbClr val="6D6D6D"/>
                </a:solidFill>
                <a:latin typeface="Consolas" panose="020B0609020204030204" pitchFamily="49" charset="0"/>
              </a:rPr>
              <a:t>-l</a:t>
            </a:r>
            <a:r>
              <a:rPr lang="en-US" sz="1050" dirty="0">
                <a:solidFill>
                  <a:schemeClr val="accent3"/>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devnet-adm</a:t>
            </a:r>
            <a:r>
              <a:rPr lang="en-US" sz="1050" dirty="0">
                <a:solidFill>
                  <a:schemeClr val="bg1">
                    <a:lumMod val="85000"/>
                  </a:schemeClr>
                </a:solidFill>
                <a:latin typeface="Consolas" panose="020B0609020204030204" pitchFamily="49" charset="0"/>
              </a:rPr>
              <a:t> 192.168.10.7 </a:t>
            </a:r>
            <a:r>
              <a:rPr lang="en-US" sz="1050" dirty="0">
                <a:solidFill>
                  <a:srgbClr val="00B0F0"/>
                </a:solidFill>
                <a:latin typeface="Consolas" panose="020B0609020204030204" pitchFamily="49" charset="0"/>
              </a:rPr>
              <a:t>"cat &gt;&gt; .ssh/</a:t>
            </a:r>
            <a:r>
              <a:rPr lang="en-US" sz="1050" dirty="0" err="1">
                <a:solidFill>
                  <a:srgbClr val="00B0F0"/>
                </a:solidFill>
                <a:latin typeface="Consolas" panose="020B0609020204030204" pitchFamily="49" charset="0"/>
              </a:rPr>
              <a:t>authorized_keys</a:t>
            </a:r>
            <a:r>
              <a:rPr lang="en-US" sz="1050" dirty="0">
                <a:solidFill>
                  <a:srgbClr val="00B0F0"/>
                </a:solidFill>
                <a:latin typeface="Consolas" panose="020B0609020204030204" pitchFamily="49" charset="0"/>
              </a:rPr>
              <a:t>"</a:t>
            </a:r>
            <a:endParaRPr lang="nb-NO" sz="1050" dirty="0">
              <a:solidFill>
                <a:srgbClr val="00B0F0"/>
              </a:solidFill>
              <a:latin typeface="Consolas" panose="020B0609020204030204" pitchFamily="49" charset="0"/>
            </a:endParaRPr>
          </a:p>
        </p:txBody>
      </p:sp>
      <p:pic>
        <p:nvPicPr>
          <p:cNvPr id="8" name="Picture 7">
            <a:extLst>
              <a:ext uri="{FF2B5EF4-FFF2-40B4-BE49-F238E27FC236}">
                <a16:creationId xmlns:a16="http://schemas.microsoft.com/office/drawing/2014/main" id="{89082960-D913-3B1F-5E70-CCC478E4D392}"/>
              </a:ext>
            </a:extLst>
          </p:cNvPr>
          <p:cNvPicPr>
            <a:picLocks noChangeAspect="1"/>
          </p:cNvPicPr>
          <p:nvPr/>
        </p:nvPicPr>
        <p:blipFill rotWithShape="1">
          <a:blip r:embed="rId5"/>
          <a:srcRect t="1" b="47824"/>
          <a:stretch/>
        </p:blipFill>
        <p:spPr>
          <a:xfrm>
            <a:off x="810332" y="4445381"/>
            <a:ext cx="6852770" cy="1150364"/>
          </a:xfrm>
          <a:prstGeom prst="rect">
            <a:avLst/>
          </a:prstGeom>
        </p:spPr>
      </p:pic>
      <p:sp>
        <p:nvSpPr>
          <p:cNvPr id="6" name="TextBox 5">
            <a:extLst>
              <a:ext uri="{FF2B5EF4-FFF2-40B4-BE49-F238E27FC236}">
                <a16:creationId xmlns:a16="http://schemas.microsoft.com/office/drawing/2014/main" id="{229AD454-6D23-8DDF-3448-AAB35AD3CEDE}"/>
              </a:ext>
            </a:extLst>
          </p:cNvPr>
          <p:cNvSpPr txBox="1"/>
          <p:nvPr/>
        </p:nvSpPr>
        <p:spPr>
          <a:xfrm>
            <a:off x="8063720" y="2103813"/>
            <a:ext cx="2057399" cy="523220"/>
          </a:xfrm>
          <a:prstGeom prst="rect">
            <a:avLst/>
          </a:prstGeom>
          <a:noFill/>
          <a:ln w="28575">
            <a:solidFill>
              <a:srgbClr val="19AAF8"/>
            </a:solidFill>
          </a:ln>
        </p:spPr>
        <p:txBody>
          <a:bodyPr wrap="square">
            <a:spAutoFit/>
          </a:bodyPr>
          <a:lstStyle/>
          <a:p>
            <a:r>
              <a:rPr lang="nb-NO" sz="1400" dirty="0" err="1"/>
              <a:t>Change</a:t>
            </a:r>
            <a:r>
              <a:rPr lang="nb-NO" sz="1400" dirty="0"/>
              <a:t> to </a:t>
            </a:r>
            <a:r>
              <a:rPr lang="nb-NO" sz="1400" dirty="0" err="1"/>
              <a:t>your</a:t>
            </a:r>
            <a:endParaRPr lang="nb-NO" sz="1400" dirty="0"/>
          </a:p>
          <a:p>
            <a:r>
              <a:rPr lang="nb-NO" sz="1400" dirty="0" err="1"/>
              <a:t>server's</a:t>
            </a:r>
            <a:r>
              <a:rPr lang="nb-NO" sz="1400" dirty="0"/>
              <a:t> IP</a:t>
            </a:r>
          </a:p>
        </p:txBody>
      </p:sp>
      <p:cxnSp>
        <p:nvCxnSpPr>
          <p:cNvPr id="9" name="Straight Arrow Connector 8">
            <a:extLst>
              <a:ext uri="{FF2B5EF4-FFF2-40B4-BE49-F238E27FC236}">
                <a16:creationId xmlns:a16="http://schemas.microsoft.com/office/drawing/2014/main" id="{91BAD381-F93D-ADAD-777A-AA1C54AC7706}"/>
              </a:ext>
            </a:extLst>
          </p:cNvPr>
          <p:cNvCxnSpPr>
            <a:cxnSpLocks/>
          </p:cNvCxnSpPr>
          <p:nvPr/>
        </p:nvCxnSpPr>
        <p:spPr>
          <a:xfrm flipH="1">
            <a:off x="5784850" y="2567415"/>
            <a:ext cx="2300056" cy="543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1E65EB2D-33A5-DD93-8199-47B5A1192213}"/>
              </a:ext>
            </a:extLst>
          </p:cNvPr>
          <p:cNvSpPr/>
          <p:nvPr/>
        </p:nvSpPr>
        <p:spPr>
          <a:xfrm>
            <a:off x="4857093" y="2961638"/>
            <a:ext cx="92775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5B89C1CF-0BA3-589B-3522-CE257DE67E20}"/>
              </a:ext>
            </a:extLst>
          </p:cNvPr>
          <p:cNvSpPr/>
          <p:nvPr/>
        </p:nvSpPr>
        <p:spPr>
          <a:xfrm>
            <a:off x="2825093" y="4357459"/>
            <a:ext cx="98490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cxnSp>
        <p:nvCxnSpPr>
          <p:cNvPr id="13" name="Straight Arrow Connector 12">
            <a:extLst>
              <a:ext uri="{FF2B5EF4-FFF2-40B4-BE49-F238E27FC236}">
                <a16:creationId xmlns:a16="http://schemas.microsoft.com/office/drawing/2014/main" id="{C9DAF261-AB42-114F-3A91-71D69C1F497D}"/>
              </a:ext>
            </a:extLst>
          </p:cNvPr>
          <p:cNvCxnSpPr>
            <a:cxnSpLocks/>
          </p:cNvCxnSpPr>
          <p:nvPr/>
        </p:nvCxnSpPr>
        <p:spPr>
          <a:xfrm flipH="1">
            <a:off x="3810000" y="2646750"/>
            <a:ext cx="4943192" cy="1860345"/>
          </a:xfrm>
          <a:prstGeom prst="straightConnector1">
            <a:avLst/>
          </a:prstGeom>
          <a:ln>
            <a:solidFill>
              <a:srgbClr val="19AAF8">
                <a:alpha val="50196"/>
              </a:srgb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28D6720-F865-9CEB-3B4B-E474D42D0B46}"/>
              </a:ext>
            </a:extLst>
          </p:cNvPr>
          <p:cNvSpPr txBox="1"/>
          <p:nvPr/>
        </p:nvSpPr>
        <p:spPr>
          <a:xfrm>
            <a:off x="813181" y="2379164"/>
            <a:ext cx="3292327"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en-US" sz="1050" dirty="0">
                <a:solidFill>
                  <a:schemeClr val="accent3"/>
                </a:solidFill>
                <a:latin typeface="Consolas" panose="020B0609020204030204" pitchFamily="49" charset="0"/>
              </a:rPr>
              <a:t>ssh-keygen </a:t>
            </a:r>
            <a:r>
              <a:rPr lang="en-US" sz="1050" dirty="0" err="1">
                <a:solidFill>
                  <a:srgbClr val="6D6D6D"/>
                </a:solidFill>
                <a:latin typeface="Consolas" panose="020B0609020204030204" pitchFamily="49" charset="0"/>
              </a:rPr>
              <a:t>-t</a:t>
            </a:r>
            <a:r>
              <a:rPr lang="en-US" sz="1050" dirty="0">
                <a:solidFill>
                  <a:srgbClr val="6D6D6D"/>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ed25519</a:t>
            </a:r>
            <a:endParaRPr lang="nb-NO" sz="1050" dirty="0">
              <a:solidFill>
                <a:schemeClr val="bg1">
                  <a:lumMod val="85000"/>
                </a:schemeClr>
              </a:solidFill>
              <a:latin typeface="Consolas" panose="020B0609020204030204" pitchFamily="49" charset="0"/>
            </a:endParaRPr>
          </a:p>
        </p:txBody>
      </p:sp>
      <p:sp>
        <p:nvSpPr>
          <p:cNvPr id="14" name="Rectangle: Rounded Corners 13">
            <a:extLst>
              <a:ext uri="{FF2B5EF4-FFF2-40B4-BE49-F238E27FC236}">
                <a16:creationId xmlns:a16="http://schemas.microsoft.com/office/drawing/2014/main" id="{BAABAAF7-23D0-3028-6554-71A54C50BC6A}"/>
              </a:ext>
            </a:extLst>
          </p:cNvPr>
          <p:cNvSpPr/>
          <p:nvPr/>
        </p:nvSpPr>
        <p:spPr>
          <a:xfrm>
            <a:off x="2758981" y="1618463"/>
            <a:ext cx="927757" cy="29927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cxnSp>
        <p:nvCxnSpPr>
          <p:cNvPr id="17" name="Straight Arrow Connector 16">
            <a:extLst>
              <a:ext uri="{FF2B5EF4-FFF2-40B4-BE49-F238E27FC236}">
                <a16:creationId xmlns:a16="http://schemas.microsoft.com/office/drawing/2014/main" id="{CB89EA76-5B65-2C9F-942B-7E33E6CD2FB8}"/>
              </a:ext>
            </a:extLst>
          </p:cNvPr>
          <p:cNvCxnSpPr>
            <a:cxnSpLocks/>
            <a:stCxn id="6" idx="1"/>
            <a:endCxn id="14" idx="3"/>
          </p:cNvCxnSpPr>
          <p:nvPr/>
        </p:nvCxnSpPr>
        <p:spPr>
          <a:xfrm flipH="1" flipV="1">
            <a:off x="3686738" y="1768100"/>
            <a:ext cx="4376982" cy="597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21E708F-78FF-7A4B-31C7-0128CD901BD5}"/>
              </a:ext>
            </a:extLst>
          </p:cNvPr>
          <p:cNvSpPr/>
          <p:nvPr/>
        </p:nvSpPr>
        <p:spPr>
          <a:xfrm>
            <a:off x="2335428" y="1093128"/>
            <a:ext cx="1019432" cy="29927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36000" tIns="36000" rIns="36000" bIns="36000" rtlCol="0" anchor="ctr"/>
          <a:lstStyle/>
          <a:p>
            <a:pPr algn="ctr">
              <a:lnSpc>
                <a:spcPct val="90000"/>
              </a:lnSpc>
              <a:spcAft>
                <a:spcPts val="1000"/>
              </a:spcAft>
            </a:pPr>
            <a:endParaRPr lang="nb-NO" err="1"/>
          </a:p>
        </p:txBody>
      </p:sp>
      <p:sp>
        <p:nvSpPr>
          <p:cNvPr id="18" name="TextBox 17">
            <a:extLst>
              <a:ext uri="{FF2B5EF4-FFF2-40B4-BE49-F238E27FC236}">
                <a16:creationId xmlns:a16="http://schemas.microsoft.com/office/drawing/2014/main" id="{24D17B63-6637-E4BC-4F80-F5F43EA91C6B}"/>
              </a:ext>
            </a:extLst>
          </p:cNvPr>
          <p:cNvSpPr txBox="1"/>
          <p:nvPr/>
        </p:nvSpPr>
        <p:spPr>
          <a:xfrm>
            <a:off x="10014984" y="458532"/>
            <a:ext cx="2057399" cy="1169551"/>
          </a:xfrm>
          <a:prstGeom prst="rect">
            <a:avLst/>
          </a:prstGeom>
          <a:noFill/>
          <a:ln w="19050">
            <a:solidFill>
              <a:srgbClr val="FF0000"/>
            </a:solidFill>
          </a:ln>
        </p:spPr>
        <p:txBody>
          <a:bodyPr wrap="square">
            <a:spAutoFit/>
          </a:bodyPr>
          <a:lstStyle/>
          <a:p>
            <a:r>
              <a:rPr lang="nb-NO" sz="1000"/>
              <a:t>The reason for doing this, is to be able to log in from your laptop to your server with SSH from the terminal or from VS Code, without typing the password every time</a:t>
            </a:r>
            <a:endParaRPr lang="nb-NO" sz="1000" dirty="0"/>
          </a:p>
        </p:txBody>
      </p:sp>
    </p:spTree>
    <p:extLst>
      <p:ext uri="{BB962C8B-B14F-4D97-AF65-F5344CB8AC3E}">
        <p14:creationId xmlns:p14="http://schemas.microsoft.com/office/powerpoint/2010/main" val="28854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Git clone the example files</a:t>
            </a: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3" name="TextBox 2">
            <a:extLst>
              <a:ext uri="{FF2B5EF4-FFF2-40B4-BE49-F238E27FC236}">
                <a16:creationId xmlns:a16="http://schemas.microsoft.com/office/drawing/2014/main" id="{0AB21190-EB15-A051-46E9-CEBD6C7A1F13}"/>
              </a:ext>
            </a:extLst>
          </p:cNvPr>
          <p:cNvSpPr txBox="1"/>
          <p:nvPr/>
        </p:nvSpPr>
        <p:spPr>
          <a:xfrm>
            <a:off x="540000" y="1098670"/>
            <a:ext cx="9687449" cy="328186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cd ~</a:t>
            </a:r>
            <a:endParaRPr lang="en-US" sz="1050" noProof="1">
              <a:solidFill>
                <a:srgbClr val="6D6D6D"/>
              </a:solidFill>
              <a:latin typeface="Consolas" panose="020B0609020204030204" pitchFamily="49" charset="0"/>
              <a:ea typeface="+mn-ea"/>
            </a:endParaRP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git clone </a:t>
            </a:r>
            <a:r>
              <a:rPr lang="en-US" sz="1050" noProof="1">
                <a:solidFill>
                  <a:srgbClr val="EEE8D5"/>
                </a:solidFill>
                <a:latin typeface="Consolas" panose="020B0609020204030204" pitchFamily="49" charset="0"/>
                <a:hlinkClick r:id="rId3"/>
              </a:rPr>
              <a:t>https://github.com/akoksrud/wifi-automation</a:t>
            </a:r>
            <a:endParaRPr lang="en-US" sz="1050" noProof="1">
              <a:solidFill>
                <a:srgbClr val="EEE8D5"/>
              </a:solidFill>
              <a:latin typeface="Consolas" panose="020B0609020204030204" pitchFamily="49" charset="0"/>
            </a:endParaRPr>
          </a:p>
          <a:p>
            <a:pPr lvl="1"/>
            <a:r>
              <a:rPr lang="en-US" sz="1050" noProof="1"/>
              <a:t>Cloning into 'wifi-automation'...</a:t>
            </a:r>
          </a:p>
          <a:p>
            <a:pPr lvl="1"/>
            <a:r>
              <a:rPr lang="en-US" sz="1050" noProof="1"/>
              <a:t>remote: Enumerating objects: 20, done.</a:t>
            </a:r>
          </a:p>
          <a:p>
            <a:pPr lvl="1"/>
            <a:r>
              <a:rPr lang="en-US" sz="1050" noProof="1"/>
              <a:t>remote: Counting objects: 100% (20/20), done.</a:t>
            </a:r>
          </a:p>
          <a:p>
            <a:pPr lvl="1"/>
            <a:r>
              <a:rPr lang="en-US" sz="1050" noProof="1"/>
              <a:t>remote: Compressing objects: 100% (15/15), done.</a:t>
            </a:r>
          </a:p>
          <a:p>
            <a:pPr lvl="1"/>
            <a:r>
              <a:rPr lang="en-US" sz="1050" noProof="1"/>
              <a:t>remote: Total 20 (delta 2), reused 15 (delta 1), pack-reused 0</a:t>
            </a:r>
          </a:p>
          <a:p>
            <a:pPr lvl="1"/>
            <a:r>
              <a:rPr lang="en-US" sz="1050" noProof="1"/>
              <a:t>Receiving objects: 100% (20/20), 15.61 KiB | 841.00 KiB/s, done.</a:t>
            </a:r>
          </a:p>
          <a:p>
            <a:pPr lvl="1"/>
            <a:r>
              <a:rPr lang="en-US" sz="1050" noProof="1"/>
              <a:t>Resolving deltas: 100% (2/2), done.</a:t>
            </a: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cd wifi-automation</a:t>
            </a:r>
          </a:p>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a:t>
            </a:r>
            <a:r>
              <a:rPr lang="en-US" sz="1050" noProof="1"/>
              <a:t> ls -l</a:t>
            </a:r>
          </a:p>
          <a:p>
            <a:pPr lvl="1"/>
            <a:r>
              <a:rPr lang="en-US" sz="1050" noProof="1"/>
              <a:t>total 52</a:t>
            </a:r>
          </a:p>
          <a:p>
            <a:pPr lvl="1"/>
            <a:r>
              <a:rPr lang="en-US" sz="1050" noProof="1"/>
              <a:t>drwxrwxr-x 2 devnet-adm devnet-adm  4096 Jul  1 18:38 examples</a:t>
            </a:r>
          </a:p>
          <a:p>
            <a:pPr lvl="1"/>
            <a:r>
              <a:rPr lang="en-US" sz="1050" noProof="1"/>
              <a:t>-rw-rw-r-- 1 devnet-adm devnet-adm 35149 Jul  1 18:38 LICENSE</a:t>
            </a:r>
          </a:p>
          <a:p>
            <a:pPr lvl="1"/>
            <a:r>
              <a:rPr lang="en-US" sz="1050" noProof="1"/>
              <a:t>drwxrwxr-x 2 devnet-adm devnet-adm  4096 Jul  1 18:38 presentation</a:t>
            </a:r>
          </a:p>
          <a:p>
            <a:pPr lvl="1"/>
            <a:r>
              <a:rPr lang="en-US" sz="1050" noProof="1"/>
              <a:t>-rw-rw-r-- 1 devnet-adm devnet-adm    63 Jul  1 18:38 README.md</a:t>
            </a:r>
          </a:p>
          <a:p>
            <a:pPr lvl="1"/>
            <a:r>
              <a:rPr lang="en-US" sz="1050" noProof="1"/>
              <a:t>drwxrwxr-x 2 devnet-adm devnet-adm  4096 Jul  1 18:38 solutions</a:t>
            </a:r>
          </a:p>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 </a:t>
            </a:r>
            <a:endParaRPr lang="en-US" sz="1050" noProof="1"/>
          </a:p>
        </p:txBody>
      </p:sp>
      <p:sp>
        <p:nvSpPr>
          <p:cNvPr id="4" name="The distance between the headline and the start of the body copy is always constant.…">
            <a:extLst>
              <a:ext uri="{FF2B5EF4-FFF2-40B4-BE49-F238E27FC236}">
                <a16:creationId xmlns:a16="http://schemas.microsoft.com/office/drawing/2014/main" id="{7345CD42-B411-4D2A-D01B-8D68EE7AF675}"/>
              </a:ext>
            </a:extLst>
          </p:cNvPr>
          <p:cNvSpPr txBox="1">
            <a:spLocks noGrp="1"/>
          </p:cNvSpPr>
          <p:nvPr>
            <p:ph idx="1"/>
          </p:nvPr>
        </p:nvSpPr>
        <p:spPr>
          <a:xfrm>
            <a:off x="540000" y="4369664"/>
            <a:ext cx="9687449" cy="1607611"/>
          </a:xfrm>
        </p:spPr>
        <p:txBody>
          <a:bodyPr>
            <a:normAutofit/>
          </a:bodyPr>
          <a:lstStyle/>
          <a:p>
            <a:pPr>
              <a:lnSpc>
                <a:spcPct val="110000"/>
              </a:lnSpc>
            </a:pPr>
            <a:r>
              <a:rPr lang="nb-NO" sz="1600" noProof="1"/>
              <a:t>Git will not be used for version control or backup in this lab, but it is highly recommended to use when building your own projects</a:t>
            </a:r>
          </a:p>
          <a:p>
            <a:pPr>
              <a:lnSpc>
                <a:spcPct val="110000"/>
              </a:lnSpc>
            </a:pPr>
            <a:r>
              <a:rPr lang="nb-NO" sz="1600" noProof="1"/>
              <a:t>To update the contents of the cloned repository, do a git pull like this</a:t>
            </a:r>
          </a:p>
          <a:p>
            <a:pPr>
              <a:lnSpc>
                <a:spcPct val="110000"/>
              </a:lnSpc>
            </a:pPr>
            <a:endParaRPr lang="nb-NO" sz="1600" noProof="1"/>
          </a:p>
          <a:p>
            <a:pPr marL="0" indent="0">
              <a:lnSpc>
                <a:spcPct val="110000"/>
              </a:lnSpc>
              <a:buNone/>
            </a:pPr>
            <a:endParaRPr lang="nb-NO" sz="1600" noProof="1"/>
          </a:p>
        </p:txBody>
      </p:sp>
      <p:sp>
        <p:nvSpPr>
          <p:cNvPr id="6" name="TextBox 5">
            <a:extLst>
              <a:ext uri="{FF2B5EF4-FFF2-40B4-BE49-F238E27FC236}">
                <a16:creationId xmlns:a16="http://schemas.microsoft.com/office/drawing/2014/main" id="{E8FFD234-A156-F602-ED83-79FBC0FA766B}"/>
              </a:ext>
            </a:extLst>
          </p:cNvPr>
          <p:cNvSpPr txBox="1"/>
          <p:nvPr/>
        </p:nvSpPr>
        <p:spPr>
          <a:xfrm>
            <a:off x="539999" y="5629198"/>
            <a:ext cx="968744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devnet-adm@ubuntu-devnet:~/wifi-automation</a:t>
            </a:r>
            <a:r>
              <a:rPr lang="en-US" sz="1050" noProof="1">
                <a:solidFill>
                  <a:srgbClr val="EEE8D5"/>
                </a:solidFill>
                <a:latin typeface="Consolas" panose="020B0609020204030204" pitchFamily="49" charset="0"/>
              </a:rPr>
              <a:t>$ </a:t>
            </a:r>
            <a:r>
              <a:rPr lang="en-US" sz="1050" noProof="1"/>
              <a:t>git pull origin main</a:t>
            </a:r>
            <a:endParaRPr lang="en-US" sz="1050" noProof="1">
              <a:solidFill>
                <a:srgbClr val="6D6D6D"/>
              </a:solidFill>
              <a:latin typeface="Consolas" panose="020B0609020204030204" pitchFamily="49" charset="0"/>
              <a:ea typeface="+mn-ea"/>
            </a:endParaRPr>
          </a:p>
        </p:txBody>
      </p:sp>
    </p:spTree>
    <p:extLst>
      <p:ext uri="{BB962C8B-B14F-4D97-AF65-F5344CB8AC3E}">
        <p14:creationId xmlns:p14="http://schemas.microsoft.com/office/powerpoint/2010/main" val="10906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7345CD42-B411-4D2A-D01B-8D68EE7AF675}"/>
              </a:ext>
            </a:extLst>
          </p:cNvPr>
          <p:cNvSpPr txBox="1">
            <a:spLocks noGrp="1"/>
          </p:cNvSpPr>
          <p:nvPr>
            <p:ph idx="1"/>
          </p:nvPr>
        </p:nvSpPr>
        <p:spPr>
          <a:xfrm>
            <a:off x="540000" y="1020776"/>
            <a:ext cx="10677729" cy="5143260"/>
          </a:xfrm>
        </p:spPr>
        <p:txBody>
          <a:bodyPr>
            <a:normAutofit/>
          </a:bodyPr>
          <a:lstStyle/>
          <a:p>
            <a:pPr>
              <a:lnSpc>
                <a:spcPct val="110000"/>
              </a:lnSpc>
            </a:pPr>
            <a:r>
              <a:rPr lang="nb-NO" sz="1400" noProof="1"/>
              <a:t>There are numerous ways to customize the shell as you like. One of them is using oh-my-bash, found on </a:t>
            </a:r>
            <a:r>
              <a:rPr lang="nb-NO" sz="1400" noProof="1">
                <a:hlinkClick r:id="rId3"/>
              </a:rPr>
              <a:t>https://github.com/ohmybash/oh-my-bash</a:t>
            </a:r>
            <a:endParaRPr lang="nb-NO" sz="1400" noProof="1"/>
          </a:p>
          <a:p>
            <a:pPr>
              <a:lnSpc>
                <a:spcPct val="110000"/>
              </a:lnSpc>
            </a:pPr>
            <a:endParaRPr lang="nb-NO" sz="1400" noProof="1"/>
          </a:p>
          <a:p>
            <a:pPr>
              <a:lnSpc>
                <a:spcPct val="110000"/>
              </a:lnSpc>
            </a:pPr>
            <a:endParaRPr lang="nb-NO" sz="1400" noProof="1"/>
          </a:p>
          <a:p>
            <a:pPr>
              <a:lnSpc>
                <a:spcPct val="110000"/>
              </a:lnSpc>
            </a:pPr>
            <a:r>
              <a:rPr lang="nb-NO" sz="1400" noProof="1"/>
              <a:t>Some benefits/differences by customizing the shell is getting info in the prompt about git branch, timestamps, etc. You can select a different theme in ~/.bashrc</a:t>
            </a:r>
            <a:br>
              <a:rPr lang="nb-NO" sz="1400" noProof="1"/>
            </a:br>
            <a:r>
              <a:rPr lang="nb-NO" sz="1400" noProof="1"/>
              <a:t>"agnoster" theme: </a:t>
            </a:r>
            <a:br>
              <a:rPr lang="nb-NO" sz="1400" noProof="1"/>
            </a:br>
            <a:r>
              <a:rPr lang="nb-NO" sz="1400" noProof="1"/>
              <a:t>"powerbash10k" theme:</a:t>
            </a:r>
          </a:p>
          <a:p>
            <a:pPr>
              <a:lnSpc>
                <a:spcPct val="110000"/>
              </a:lnSpc>
            </a:pPr>
            <a:r>
              <a:rPr lang="nb-NO" sz="1400" noProof="1"/>
              <a:t>Another alternative is "Starship" found on </a:t>
            </a:r>
            <a:r>
              <a:rPr lang="nb-NO" sz="1400" noProof="1">
                <a:hlinkClick r:id="rId4"/>
              </a:rPr>
              <a:t>https://starship.rs</a:t>
            </a:r>
            <a:endParaRPr lang="nb-NO" sz="1400" noProof="1"/>
          </a:p>
          <a:p>
            <a:pPr>
              <a:lnSpc>
                <a:spcPct val="110000"/>
              </a:lnSpc>
            </a:pPr>
            <a:endParaRPr lang="nb-NO" sz="1400" noProof="1"/>
          </a:p>
          <a:p>
            <a:pPr>
              <a:lnSpc>
                <a:spcPct val="110000"/>
              </a:lnSpc>
            </a:pPr>
            <a:endParaRPr lang="nb-NO" sz="300" noProof="1"/>
          </a:p>
          <a:p>
            <a:pPr>
              <a:lnSpc>
                <a:spcPct val="110000"/>
              </a:lnSpc>
            </a:pPr>
            <a:endParaRPr lang="nb-NO" sz="1400" noProof="1"/>
          </a:p>
          <a:p>
            <a:pPr>
              <a:lnSpc>
                <a:spcPct val="110000"/>
              </a:lnSpc>
            </a:pPr>
            <a:r>
              <a:rPr lang="nb-NO" sz="1400" noProof="1"/>
              <a:t>You can also just modify the "PS1" variable in your ~/.bashrc file</a:t>
            </a:r>
            <a:br>
              <a:rPr lang="nb-NO" sz="1400" noProof="1"/>
            </a:br>
            <a:r>
              <a:rPr lang="nb-NO" sz="1400" noProof="1"/>
              <a:t>This will customize the info and colors, but not give git/python/etc status. See </a:t>
            </a:r>
            <a:r>
              <a:rPr lang="nb-NO" sz="1400" noProof="1">
                <a:hlinkClick r:id="rId5"/>
              </a:rPr>
              <a:t>https://bash-prompt-generator.org/</a:t>
            </a:r>
            <a:endParaRPr lang="nb-NO" sz="1400" noProof="1"/>
          </a:p>
          <a:p>
            <a:pPr>
              <a:lnSpc>
                <a:spcPct val="110000"/>
              </a:lnSpc>
            </a:pPr>
            <a:endParaRPr lang="nb-NO" sz="1400" noProof="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Customizing your shell (optional)</a:t>
            </a: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3" name="TextBox 2">
            <a:extLst>
              <a:ext uri="{FF2B5EF4-FFF2-40B4-BE49-F238E27FC236}">
                <a16:creationId xmlns:a16="http://schemas.microsoft.com/office/drawing/2014/main" id="{0AB21190-EB15-A051-46E9-CEBD6C7A1F13}"/>
              </a:ext>
            </a:extLst>
          </p:cNvPr>
          <p:cNvSpPr txBox="1"/>
          <p:nvPr/>
        </p:nvSpPr>
        <p:spPr>
          <a:xfrm>
            <a:off x="540000" y="1681778"/>
            <a:ext cx="9687449"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bash -c "$(curl -fsSL https://raw.githubusercontent.com/ohmybash/oh-my-bash/master/tools/install.sh)"</a:t>
            </a:r>
            <a:endParaRPr lang="en-US" sz="1050" noProof="1">
              <a:solidFill>
                <a:srgbClr val="6D6D6D"/>
              </a:solidFill>
              <a:latin typeface="Consolas" panose="020B0609020204030204" pitchFamily="49" charset="0"/>
              <a:ea typeface="+mn-ea"/>
            </a:endParaRPr>
          </a:p>
          <a:p>
            <a:pPr lvl="1"/>
            <a:r>
              <a:rPr lang="en-US" sz="1050" noProof="1">
                <a:solidFill>
                  <a:srgbClr val="6D6D6D"/>
                </a:solidFill>
                <a:latin typeface="Consolas" panose="020B0609020204030204" pitchFamily="49" charset="0"/>
                <a:ea typeface="+mn-ea"/>
              </a:rPr>
              <a:t>(…)</a:t>
            </a:r>
          </a:p>
          <a:p>
            <a:pPr lvl="1"/>
            <a:r>
              <a:rPr lang="en-US" sz="1050" noProof="1">
                <a:solidFill>
                  <a:srgbClr val="19AAF8"/>
                </a:solidFill>
              </a:rPr>
              <a:t>16:50:57</a:t>
            </a:r>
            <a:r>
              <a:rPr lang="en-US" sz="1050" noProof="1">
                <a:solidFill>
                  <a:srgbClr val="6D6D6D"/>
                </a:solidFill>
              </a:rPr>
              <a:t> devnet-adm@ubuntu-devnet </a:t>
            </a:r>
            <a:r>
              <a:rPr lang="en-US" sz="1050" noProof="1">
                <a:solidFill>
                  <a:srgbClr val="19AAF8"/>
                </a:solidFill>
              </a:rPr>
              <a:t>~</a:t>
            </a:r>
            <a:r>
              <a:rPr lang="en-US" sz="1050" noProof="1">
                <a:solidFill>
                  <a:srgbClr val="6D6D6D"/>
                </a:solidFill>
              </a:rPr>
              <a:t> </a:t>
            </a:r>
            <a:r>
              <a:rPr lang="en-US" sz="1050" noProof="1">
                <a:solidFill>
                  <a:srgbClr val="00B050"/>
                </a:solidFill>
              </a:rPr>
              <a:t>→</a:t>
            </a:r>
            <a:r>
              <a:rPr lang="en-US" sz="1050" noProof="1">
                <a:solidFill>
                  <a:schemeClr val="bg1">
                    <a:lumMod val="75000"/>
                  </a:schemeClr>
                </a:solidFill>
              </a:rPr>
              <a:t> </a:t>
            </a:r>
            <a:r>
              <a:rPr lang="en-US" sz="1050" noProof="1"/>
              <a:t>cd wifi-automation</a:t>
            </a:r>
          </a:p>
          <a:p>
            <a:pPr lvl="1"/>
            <a:r>
              <a:rPr lang="en-US" sz="1050" noProof="1">
                <a:solidFill>
                  <a:srgbClr val="19AAF8"/>
                </a:solidFill>
              </a:rPr>
              <a:t>16:51:38</a:t>
            </a:r>
            <a:r>
              <a:rPr lang="en-US" sz="1050" noProof="1">
                <a:solidFill>
                  <a:srgbClr val="6D6D6D"/>
                </a:solidFill>
              </a:rPr>
              <a:t> devnet-adm@ubuntu-devnet </a:t>
            </a:r>
            <a:r>
              <a:rPr lang="en-US" sz="1050" noProof="1">
                <a:solidFill>
                  <a:srgbClr val="19AAF8"/>
                </a:solidFill>
              </a:rPr>
              <a:t>~</a:t>
            </a:r>
            <a:r>
              <a:rPr lang="en-US" sz="1050" noProof="1">
                <a:solidFill>
                  <a:srgbClr val="6D6D6D"/>
                </a:solidFill>
              </a:rPr>
              <a:t> </a:t>
            </a:r>
            <a:r>
              <a:rPr lang="en-US" sz="1050" noProof="1">
                <a:solidFill>
                  <a:srgbClr val="00B050"/>
                </a:solidFill>
              </a:rPr>
              <a:t>|main|→</a:t>
            </a:r>
            <a:r>
              <a:rPr lang="en-US" sz="1050" noProof="1">
                <a:solidFill>
                  <a:schemeClr val="bg1">
                    <a:lumMod val="75000"/>
                  </a:schemeClr>
                </a:solidFill>
              </a:rPr>
              <a:t> </a:t>
            </a:r>
            <a:r>
              <a:rPr lang="en-US" sz="1050" noProof="1"/>
              <a:t>nano ~/.bashrc</a:t>
            </a:r>
          </a:p>
        </p:txBody>
      </p:sp>
      <p:pic>
        <p:nvPicPr>
          <p:cNvPr id="7" name="Picture 6">
            <a:extLst>
              <a:ext uri="{FF2B5EF4-FFF2-40B4-BE49-F238E27FC236}">
                <a16:creationId xmlns:a16="http://schemas.microsoft.com/office/drawing/2014/main" id="{F24743F4-D6DE-D862-2B9F-FDE3E075785B}"/>
              </a:ext>
            </a:extLst>
          </p:cNvPr>
          <p:cNvPicPr>
            <a:picLocks noChangeAspect="1"/>
          </p:cNvPicPr>
          <p:nvPr/>
        </p:nvPicPr>
        <p:blipFill>
          <a:blip r:embed="rId6"/>
          <a:stretch>
            <a:fillRect/>
          </a:stretch>
        </p:blipFill>
        <p:spPr>
          <a:xfrm>
            <a:off x="3064190" y="2959996"/>
            <a:ext cx="4670042" cy="207742"/>
          </a:xfrm>
          <a:prstGeom prst="rect">
            <a:avLst/>
          </a:prstGeom>
        </p:spPr>
      </p:pic>
      <p:pic>
        <p:nvPicPr>
          <p:cNvPr id="11" name="Picture 10">
            <a:extLst>
              <a:ext uri="{FF2B5EF4-FFF2-40B4-BE49-F238E27FC236}">
                <a16:creationId xmlns:a16="http://schemas.microsoft.com/office/drawing/2014/main" id="{11D6D721-4C30-285C-2D82-34CD1433B421}"/>
              </a:ext>
            </a:extLst>
          </p:cNvPr>
          <p:cNvPicPr>
            <a:picLocks noChangeAspect="1"/>
          </p:cNvPicPr>
          <p:nvPr/>
        </p:nvPicPr>
        <p:blipFill>
          <a:blip r:embed="rId7"/>
          <a:srcRect t="3764" b="7548"/>
          <a:stretch/>
        </p:blipFill>
        <p:spPr>
          <a:xfrm>
            <a:off x="3064189" y="3184072"/>
            <a:ext cx="8267840" cy="367394"/>
          </a:xfrm>
          <a:prstGeom prst="rect">
            <a:avLst/>
          </a:prstGeom>
        </p:spPr>
      </p:pic>
      <p:sp>
        <p:nvSpPr>
          <p:cNvPr id="14" name="TextBox 13">
            <a:extLst>
              <a:ext uri="{FF2B5EF4-FFF2-40B4-BE49-F238E27FC236}">
                <a16:creationId xmlns:a16="http://schemas.microsoft.com/office/drawing/2014/main" id="{B5D09F98-57C2-6659-10CE-78095E241F45}"/>
              </a:ext>
            </a:extLst>
          </p:cNvPr>
          <p:cNvSpPr txBox="1"/>
          <p:nvPr/>
        </p:nvSpPr>
        <p:spPr>
          <a:xfrm>
            <a:off x="540000" y="3835892"/>
            <a:ext cx="9687449" cy="97033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curl -sS https://starship.rs/install.sh | sh</a:t>
            </a:r>
          </a:p>
          <a:p>
            <a:pPr lvl="1"/>
            <a:r>
              <a:rPr lang="en-US" sz="1050" noProof="1">
                <a:solidFill>
                  <a:srgbClr val="00B050"/>
                </a:solidFill>
              </a:rPr>
              <a:t>➜</a:t>
            </a:r>
            <a:r>
              <a:rPr lang="en-US" sz="1050" noProof="1"/>
              <a:t> </a:t>
            </a:r>
            <a:r>
              <a:rPr lang="en-US" sz="1050" noProof="1">
                <a:solidFill>
                  <a:srgbClr val="19AAF8"/>
                </a:solidFill>
              </a:rPr>
              <a:t>~</a:t>
            </a:r>
            <a:r>
              <a:rPr lang="en-US" sz="1050" noProof="1"/>
              <a:t> </a:t>
            </a:r>
            <a:r>
              <a:rPr lang="en-US" sz="1050" noProof="1">
                <a:solidFill>
                  <a:srgbClr val="19AAF8"/>
                </a:solidFill>
              </a:rPr>
              <a:t>wifi-automation</a:t>
            </a:r>
            <a:r>
              <a:rPr lang="en-US" sz="1050" noProof="1"/>
              <a:t> </a:t>
            </a:r>
            <a:r>
              <a:rPr lang="en-US" sz="1050" noProof="1">
                <a:solidFill>
                  <a:srgbClr val="0070C0"/>
                </a:solidFill>
              </a:rPr>
              <a:t>git:(</a:t>
            </a:r>
            <a:r>
              <a:rPr lang="en-US" sz="1050" noProof="1">
                <a:solidFill>
                  <a:srgbClr val="FF0000"/>
                </a:solidFill>
              </a:rPr>
              <a:t>main</a:t>
            </a:r>
            <a:r>
              <a:rPr lang="en-US" sz="1050" noProof="1">
                <a:solidFill>
                  <a:srgbClr val="0070C0"/>
                </a:solidFill>
              </a:rPr>
              <a:t>) </a:t>
            </a:r>
            <a:r>
              <a:rPr lang="en-US" sz="1050" noProof="1"/>
              <a:t>nano ~/.bashrc</a:t>
            </a:r>
          </a:p>
          <a:p>
            <a:pPr lvl="1"/>
            <a:r>
              <a:rPr lang="en-US" sz="1050" noProof="1">
                <a:solidFill>
                  <a:srgbClr val="00B050"/>
                </a:solidFill>
              </a:rPr>
              <a:t>➜</a:t>
            </a:r>
            <a:r>
              <a:rPr lang="en-US" sz="1050" noProof="1"/>
              <a:t> </a:t>
            </a:r>
            <a:r>
              <a:rPr lang="en-US" sz="1050" noProof="1">
                <a:solidFill>
                  <a:srgbClr val="19AAF8"/>
                </a:solidFill>
              </a:rPr>
              <a:t>~</a:t>
            </a:r>
            <a:r>
              <a:rPr lang="en-US" sz="1050" noProof="1"/>
              <a:t> </a:t>
            </a:r>
            <a:r>
              <a:rPr lang="en-US" sz="1050" noProof="1">
                <a:solidFill>
                  <a:srgbClr val="19AAF8"/>
                </a:solidFill>
              </a:rPr>
              <a:t>wifi-automation</a:t>
            </a:r>
            <a:r>
              <a:rPr lang="en-US" sz="1050" noProof="1"/>
              <a:t> </a:t>
            </a:r>
            <a:r>
              <a:rPr lang="en-US" sz="1050" noProof="1">
                <a:solidFill>
                  <a:srgbClr val="0070C0"/>
                </a:solidFill>
              </a:rPr>
              <a:t>git:(</a:t>
            </a:r>
            <a:r>
              <a:rPr lang="en-US" sz="1050" noProof="1">
                <a:solidFill>
                  <a:srgbClr val="FF0000"/>
                </a:solidFill>
              </a:rPr>
              <a:t>main</a:t>
            </a:r>
            <a:r>
              <a:rPr lang="en-US" sz="1050" noProof="1">
                <a:solidFill>
                  <a:srgbClr val="0070C0"/>
                </a:solidFill>
              </a:rPr>
              <a:t>) </a:t>
            </a:r>
            <a:r>
              <a:rPr lang="en-US" sz="1050" noProof="1"/>
              <a:t>source ~/.bashrc</a:t>
            </a:r>
          </a:p>
          <a:p>
            <a:pPr lvl="1"/>
            <a:r>
              <a:rPr lang="en-US" sz="105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devnet-adm</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in 🌐 </a:t>
            </a:r>
            <a:r>
              <a:rPr lang="en-US" sz="1050" noProof="1">
                <a:solidFill>
                  <a:srgbClr val="00B050"/>
                </a:solidFill>
                <a:latin typeface="Cascadia Code NF" panose="020B0609020000020004" pitchFamily="49" charset="0"/>
                <a:ea typeface="Cascadia Code NF" panose="020B0609020000020004" pitchFamily="49" charset="0"/>
                <a:cs typeface="Cascadia Code NF" panose="020B0609020000020004" pitchFamily="49" charset="0"/>
              </a:rPr>
              <a:t>ubuntu-devnet</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in </a:t>
            </a:r>
            <a:r>
              <a:rPr lang="en-US" sz="1050" noProof="1">
                <a:solidFill>
                  <a:srgbClr val="19AAF8"/>
                </a:solidFill>
                <a:latin typeface="Cascadia Code NF" panose="020B0609020000020004" pitchFamily="49" charset="0"/>
                <a:ea typeface="Cascadia Code NF" panose="020B0609020000020004" pitchFamily="49" charset="0"/>
                <a:cs typeface="Cascadia Code NF" panose="020B0609020000020004" pitchFamily="49" charset="0"/>
              </a:rPr>
              <a:t>wifi-automation</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on </a:t>
            </a:r>
            <a:r>
              <a:rPr lang="en-US" sz="1050" noProof="1">
                <a:solidFill>
                  <a:schemeClr val="accent6">
                    <a:lumMod val="75000"/>
                  </a:schemeClr>
                </a:solidFill>
                <a:latin typeface="Cascadia Code NF" panose="020B0609020000020004" pitchFamily="49" charset="0"/>
                <a:ea typeface="Cascadia Code NF" panose="020B0609020000020004" pitchFamily="49" charset="0"/>
                <a:cs typeface="Cascadia Code NF" panose="020B0609020000020004" pitchFamily="49" charset="0"/>
              </a:rPr>
              <a:t> main </a:t>
            </a:r>
            <a:r>
              <a:rPr lang="en-US" sz="1050" noProof="1">
                <a:solidFill>
                  <a:srgbClr val="FF0000"/>
                </a:solidFill>
                <a:latin typeface="Cascadia Code NF" panose="020B0609020000020004" pitchFamily="49" charset="0"/>
                <a:ea typeface="Cascadia Code NF" panose="020B0609020000020004" pitchFamily="49" charset="0"/>
                <a:cs typeface="Cascadia Code NF" panose="020B0609020000020004" pitchFamily="49" charset="0"/>
              </a:rPr>
              <a:t>[!?]</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via 🐍 </a:t>
            </a:r>
            <a:r>
              <a:rPr lang="en-US" sz="105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v3.12.3 (automation-venv)</a:t>
            </a:r>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a:t>
            </a:r>
          </a:p>
          <a:p>
            <a:pPr lvl="1"/>
            <a:r>
              <a:rPr lang="en-US" sz="1050" noProof="1">
                <a:latin typeface="Cascadia Code NF" panose="020B0609020000020004" pitchFamily="49" charset="0"/>
                <a:ea typeface="Cascadia Code NF" panose="020B0609020000020004" pitchFamily="49" charset="0"/>
                <a:cs typeface="Cascadia Code NF" panose="020B0609020000020004" pitchFamily="49" charset="0"/>
              </a:rPr>
              <a:t>✦ ❯ </a:t>
            </a:r>
          </a:p>
        </p:txBody>
      </p:sp>
      <p:sp>
        <p:nvSpPr>
          <p:cNvPr id="15" name="TextBox 14">
            <a:extLst>
              <a:ext uri="{FF2B5EF4-FFF2-40B4-BE49-F238E27FC236}">
                <a16:creationId xmlns:a16="http://schemas.microsoft.com/office/drawing/2014/main" id="{B86997E6-E0AE-8C7D-2058-577A92BBA6AF}"/>
              </a:ext>
            </a:extLst>
          </p:cNvPr>
          <p:cNvSpPr txBox="1"/>
          <p:nvPr/>
        </p:nvSpPr>
        <p:spPr>
          <a:xfrm>
            <a:off x="6348300" y="3882726"/>
            <a:ext cx="2167051" cy="364381"/>
          </a:xfrm>
          <a:prstGeom prst="rect">
            <a:avLst/>
          </a:prstGeom>
          <a:solidFill>
            <a:schemeClr val="bg1"/>
          </a:solidFill>
          <a:ln>
            <a:solidFill>
              <a:schemeClr val="tx1"/>
            </a:solidFill>
          </a:ln>
        </p:spPr>
        <p:txBody>
          <a:bodyPr wrap="square" lIns="90000" tIns="46800" rIns="90000" bIns="46800" rtlCol="0">
            <a:noAutofit/>
          </a:bodyPr>
          <a:lstStyle/>
          <a:p>
            <a:pPr algn="l"/>
            <a:r>
              <a:rPr lang="nb-NO" sz="1000">
                <a:latin typeface="Consolas" panose="020B0609020204030204" pitchFamily="49" charset="0"/>
              </a:rPr>
              <a:t># Added:</a:t>
            </a:r>
          </a:p>
          <a:p>
            <a:pPr algn="l"/>
            <a:r>
              <a:rPr lang="nb-NO" sz="1000">
                <a:latin typeface="Consolas" panose="020B0609020204030204" pitchFamily="49" charset="0"/>
              </a:rPr>
              <a:t>eval "$(starship init bash)"</a:t>
            </a:r>
            <a:endParaRPr lang="nb-NO" sz="1000" dirty="0" err="1">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9EBF321A-4542-63EA-ADC2-8BED87AAF0CF}"/>
              </a:ext>
            </a:extLst>
          </p:cNvPr>
          <p:cNvCxnSpPr>
            <a:cxnSpLocks/>
          </p:cNvCxnSpPr>
          <p:nvPr/>
        </p:nvCxnSpPr>
        <p:spPr>
          <a:xfrm flipH="1">
            <a:off x="3951514" y="4064916"/>
            <a:ext cx="2396786" cy="78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E1F936E-40F2-8C4A-080D-CE7B1F9D5E1C}"/>
              </a:ext>
            </a:extLst>
          </p:cNvPr>
          <p:cNvSpPr txBox="1"/>
          <p:nvPr/>
        </p:nvSpPr>
        <p:spPr>
          <a:xfrm>
            <a:off x="540000" y="5324798"/>
            <a:ext cx="115758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a:t>
            </a:r>
            <a:r>
              <a:rPr lang="en-US" sz="1050" noProof="1"/>
              <a:t>nano ~/.</a:t>
            </a:r>
            <a:r>
              <a:rPr lang="en-US" sz="1050" noProof="1">
                <a:solidFill>
                  <a:srgbClr val="EEE8D5"/>
                </a:solidFill>
                <a:latin typeface="Consolas" panose="020B0609020204030204" pitchFamily="49" charset="0"/>
              </a:rPr>
              <a:t>bashrc </a:t>
            </a:r>
          </a:p>
          <a:p>
            <a:pPr lvl="1"/>
            <a:r>
              <a:rPr lang="en-US" sz="1050" noProof="1">
                <a:solidFill>
                  <a:srgbClr val="6D6D6D"/>
                </a:solidFill>
                <a:latin typeface="Consolas" panose="020B0609020204030204" pitchFamily="49" charset="0"/>
                <a:ea typeface="+mn-ea"/>
              </a:rPr>
              <a:t>devnet-adm@ubuntu-devnet:~</a:t>
            </a:r>
            <a:r>
              <a:rPr lang="en-US" sz="1050" noProof="1">
                <a:solidFill>
                  <a:srgbClr val="EEE8D5"/>
                </a:solidFill>
                <a:latin typeface="Consolas" panose="020B0609020204030204" pitchFamily="49" charset="0"/>
              </a:rPr>
              <a:t>$ source</a:t>
            </a:r>
            <a:r>
              <a:rPr lang="en-US" sz="1050" noProof="1"/>
              <a:t> ~/.</a:t>
            </a:r>
            <a:r>
              <a:rPr lang="en-US" sz="1050" noProof="1">
                <a:solidFill>
                  <a:srgbClr val="EEE8D5"/>
                </a:solidFill>
                <a:latin typeface="Consolas" panose="020B0609020204030204" pitchFamily="49" charset="0"/>
              </a:rPr>
              <a:t>bashrc </a:t>
            </a:r>
          </a:p>
          <a:p>
            <a:pPr lvl="1"/>
            <a:r>
              <a:rPr lang="en-US" sz="1000" noProof="1">
                <a:solidFill>
                  <a:srgbClr val="FFFF00"/>
                </a:solidFill>
                <a:latin typeface="Cascadia Code NF" panose="020B0609020000020004" pitchFamily="49" charset="0"/>
                <a:ea typeface="Cascadia Code NF" panose="020B0609020000020004" pitchFamily="49" charset="0"/>
                <a:cs typeface="Cascadia Code NF" panose="020B0609020000020004" pitchFamily="49" charset="0"/>
              </a:rPr>
              <a:t>[16:50:57] </a:t>
            </a:r>
            <a:r>
              <a:rPr lang="en-US" sz="1000" noProof="1">
                <a:solidFill>
                  <a:srgbClr val="00B050"/>
                </a:solidFill>
                <a:latin typeface="Cascadia Code NF" panose="020B0609020000020004" pitchFamily="49" charset="0"/>
                <a:ea typeface="Cascadia Code NF" panose="020B0609020000020004" pitchFamily="49" charset="0"/>
                <a:cs typeface="Cascadia Code NF" panose="020B0609020000020004" pitchFamily="49" charset="0"/>
              </a:rPr>
              <a:t>devnet-adm@ubuntu-devnet </a:t>
            </a:r>
            <a:r>
              <a:rPr lang="en-US" sz="1000" noProof="1">
                <a:latin typeface="Cascadia Code NF" panose="020B0609020000020004" pitchFamily="49" charset="0"/>
                <a:ea typeface="Cascadia Code NF" panose="020B0609020000020004" pitchFamily="49" charset="0"/>
                <a:cs typeface="Cascadia Code NF" panose="020B0609020000020004" pitchFamily="49" charset="0"/>
              </a:rPr>
              <a:t>in</a:t>
            </a:r>
            <a:r>
              <a:rPr lang="en-US" sz="1000" noProof="1">
                <a:solidFill>
                  <a:srgbClr val="6D6D6D"/>
                </a:solidFill>
              </a:rPr>
              <a:t> </a:t>
            </a:r>
            <a:r>
              <a:rPr lang="en-US" sz="1000" noProof="1">
                <a:solidFill>
                  <a:srgbClr val="19AAF8"/>
                </a:solidFill>
                <a:latin typeface="Cascadia Code NF" panose="020B0609020000020004" pitchFamily="49" charset="0"/>
                <a:ea typeface="Cascadia Code NF" panose="020B0609020000020004" pitchFamily="49" charset="0"/>
                <a:cs typeface="Cascadia Code NF" panose="020B0609020000020004" pitchFamily="49" charset="0"/>
              </a:rPr>
              <a:t>~</a:t>
            </a:r>
            <a:r>
              <a:rPr lang="en-US" sz="1000" noProof="1">
                <a:solidFill>
                  <a:srgbClr val="6D6D6D"/>
                </a:solidFill>
              </a:rPr>
              <a:t> </a:t>
            </a:r>
            <a:r>
              <a:rPr lang="en-US" sz="1000" noProof="1">
                <a:latin typeface="Cascadia Code NF" panose="020B0609020000020004" pitchFamily="49" charset="0"/>
                <a:ea typeface="Cascadia Code NF" panose="020B0609020000020004" pitchFamily="49" charset="0"/>
                <a:cs typeface="Cascadia Code NF" panose="020B0609020000020004" pitchFamily="49" charset="0"/>
              </a:rPr>
              <a:t>$</a:t>
            </a:r>
            <a:r>
              <a:rPr lang="en-US" sz="1000" noProof="1">
                <a:solidFill>
                  <a:srgbClr val="6D6D6D"/>
                </a:solidFill>
                <a:latin typeface="Consolas" panose="020B0609020204030204" pitchFamily="49" charset="0"/>
              </a:rPr>
              <a:t> </a:t>
            </a:r>
            <a:endParaRPr lang="en-US" sz="1000" noProof="1"/>
          </a:p>
        </p:txBody>
      </p:sp>
      <p:sp>
        <p:nvSpPr>
          <p:cNvPr id="6" name="TextBox 5">
            <a:extLst>
              <a:ext uri="{FF2B5EF4-FFF2-40B4-BE49-F238E27FC236}">
                <a16:creationId xmlns:a16="http://schemas.microsoft.com/office/drawing/2014/main" id="{8EEBF917-D4B3-C4CE-49B9-F68982137E75}"/>
              </a:ext>
            </a:extLst>
          </p:cNvPr>
          <p:cNvSpPr txBox="1"/>
          <p:nvPr/>
        </p:nvSpPr>
        <p:spPr>
          <a:xfrm>
            <a:off x="5176157" y="5407426"/>
            <a:ext cx="6849837" cy="364381"/>
          </a:xfrm>
          <a:prstGeom prst="rect">
            <a:avLst/>
          </a:prstGeom>
          <a:solidFill>
            <a:schemeClr val="bg1"/>
          </a:solidFill>
          <a:ln>
            <a:solidFill>
              <a:schemeClr val="tx1"/>
            </a:solidFill>
          </a:ln>
        </p:spPr>
        <p:txBody>
          <a:bodyPr wrap="square" lIns="90000" tIns="46800" rIns="90000" bIns="46800" rtlCol="0">
            <a:noAutofit/>
          </a:bodyPr>
          <a:lstStyle/>
          <a:p>
            <a:pPr algn="l"/>
            <a:r>
              <a:rPr lang="nb-NO" sz="1000">
                <a:latin typeface="Consolas" panose="020B0609020204030204" pitchFamily="49" charset="0"/>
              </a:rPr>
              <a:t># Replaced the current PS1= section with</a:t>
            </a:r>
          </a:p>
          <a:p>
            <a:pPr algn="l"/>
            <a:r>
              <a:rPr lang="it-IT" sz="900">
                <a:latin typeface="Consolas" panose="020B0609020204030204" pitchFamily="49" charset="0"/>
              </a:rPr>
              <a:t>PS1='\[\e[93m\][\t]\[\e[0m\] \[\e[32m\]\u@\h\[\e[37m\] in \[\e[94m\]\w\[\e[0m\] \[\e[37m\]\$\[\e[0m\] '</a:t>
            </a:r>
            <a:endParaRPr lang="nb-NO" sz="900" dirty="0" err="1">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01A147AF-0884-0C6F-3B9C-29C4927C12CE}"/>
              </a:ext>
            </a:extLst>
          </p:cNvPr>
          <p:cNvCxnSpPr>
            <a:cxnSpLocks/>
            <a:stCxn id="6" idx="1"/>
          </p:cNvCxnSpPr>
          <p:nvPr/>
        </p:nvCxnSpPr>
        <p:spPr>
          <a:xfrm flipH="1" flipV="1">
            <a:off x="3747407" y="5445579"/>
            <a:ext cx="1428750" cy="144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307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Installing</a:t>
            </a:r>
            <a:r>
              <a:rPr lang="nb-NO" sz="1600"/>
              <a:t> </a:t>
            </a:r>
            <a:r>
              <a:rPr lang="nb-NO" sz="1600" err="1"/>
              <a:t>Docker</a:t>
            </a:r>
            <a:r>
              <a:rPr lang="nb-NO" sz="1600"/>
              <a:t> </a:t>
            </a:r>
            <a:r>
              <a:rPr lang="nb-NO" sz="1600" err="1"/>
              <a:t>on</a:t>
            </a:r>
            <a:r>
              <a:rPr lang="nb-NO" sz="1600"/>
              <a:t> </a:t>
            </a:r>
            <a:r>
              <a:rPr lang="nb-NO" sz="1600" err="1"/>
              <a:t>Ubuntu</a:t>
            </a:r>
            <a:r>
              <a:rPr lang="nb-NO" sz="1600"/>
              <a:t> Server</a:t>
            </a:r>
          </a:p>
          <a:p>
            <a:pPr>
              <a:lnSpc>
                <a:spcPct val="110000"/>
              </a:lnSpc>
            </a:pPr>
            <a:r>
              <a:rPr lang="nb-NO" sz="1600" err="1"/>
              <a:t>Docker</a:t>
            </a:r>
            <a:r>
              <a:rPr lang="nb-NO" sz="1600"/>
              <a:t> is a </a:t>
            </a:r>
            <a:r>
              <a:rPr lang="nb-NO" sz="1600" err="1"/>
              <a:t>platform</a:t>
            </a:r>
            <a:r>
              <a:rPr lang="nb-NO" sz="1600"/>
              <a:t> for </a:t>
            </a:r>
            <a:r>
              <a:rPr lang="nb-NO" sz="1600" err="1"/>
              <a:t>running</a:t>
            </a:r>
            <a:r>
              <a:rPr lang="nb-NO" sz="1600"/>
              <a:t> containers (</a:t>
            </a:r>
            <a:r>
              <a:rPr lang="nb-NO" sz="1600" err="1"/>
              <a:t>isolated</a:t>
            </a:r>
            <a:r>
              <a:rPr lang="nb-NO" sz="1600"/>
              <a:t>/</a:t>
            </a:r>
            <a:r>
              <a:rPr lang="nb-NO" sz="1600" err="1"/>
              <a:t>controlled</a:t>
            </a:r>
            <a:r>
              <a:rPr lang="nb-NO" sz="1600"/>
              <a:t> </a:t>
            </a:r>
            <a:r>
              <a:rPr lang="nb-NO" sz="1600" err="1"/>
              <a:t>environments</a:t>
            </a:r>
            <a:r>
              <a:rPr lang="nb-NO" sz="1600"/>
              <a:t>)</a:t>
            </a:r>
          </a:p>
          <a:p>
            <a:pPr>
              <a:lnSpc>
                <a:spcPct val="110000"/>
              </a:lnSpc>
            </a:pPr>
            <a:r>
              <a:rPr lang="nb-NO" sz="1600"/>
              <a:t>As </a:t>
            </a:r>
            <a:r>
              <a:rPr lang="nb-NO" sz="1600" err="1"/>
              <a:t>Docker</a:t>
            </a:r>
            <a:r>
              <a:rPr lang="nb-NO" sz="1600"/>
              <a:t> containers </a:t>
            </a:r>
            <a:r>
              <a:rPr lang="nb-NO" sz="1600" err="1"/>
              <a:t>we</a:t>
            </a:r>
            <a:r>
              <a:rPr lang="nb-NO" sz="1600"/>
              <a:t> </a:t>
            </a:r>
            <a:r>
              <a:rPr lang="nb-NO" sz="1600" err="1"/>
              <a:t>will</a:t>
            </a:r>
            <a:r>
              <a:rPr lang="nb-NO" sz="1600"/>
              <a:t> run</a:t>
            </a:r>
          </a:p>
          <a:p>
            <a:pPr lvl="1">
              <a:lnSpc>
                <a:spcPct val="110000"/>
              </a:lnSpc>
            </a:pPr>
            <a:r>
              <a:rPr lang="nb-NO" sz="1400"/>
              <a:t>Telegraf, </a:t>
            </a:r>
            <a:r>
              <a:rPr lang="nb-NO" sz="1400" err="1"/>
              <a:t>InfluxDB</a:t>
            </a:r>
            <a:r>
              <a:rPr lang="nb-NO" sz="1400"/>
              <a:t> and </a:t>
            </a:r>
            <a:r>
              <a:rPr lang="nb-NO" sz="1400" err="1"/>
              <a:t>Grafana</a:t>
            </a:r>
            <a:r>
              <a:rPr lang="nb-NO" sz="1400"/>
              <a:t> to </a:t>
            </a:r>
            <a:r>
              <a:rPr lang="nb-NO" sz="1400" err="1"/>
              <a:t>visualize</a:t>
            </a:r>
            <a:r>
              <a:rPr lang="nb-NO" sz="1400"/>
              <a:t> </a:t>
            </a:r>
            <a:r>
              <a:rPr lang="nb-NO" sz="1400" err="1"/>
              <a:t>Telemetry</a:t>
            </a:r>
            <a:r>
              <a:rPr lang="nb-NO" sz="1400"/>
              <a:t> data from IOS-XE</a:t>
            </a:r>
          </a:p>
          <a:p>
            <a:pPr lvl="1">
              <a:lnSpc>
                <a:spcPct val="110000"/>
              </a:lnSpc>
            </a:pPr>
            <a:r>
              <a:rPr lang="nb-NO" sz="1400"/>
              <a:t>You can also run YANG Suite to browse YANG models of your WLC</a:t>
            </a:r>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docker-compose</a:t>
            </a:r>
            <a:r>
              <a:rPr lang="nb-NO" sz="1600"/>
              <a:t>" for </a:t>
            </a:r>
            <a:r>
              <a:rPr lang="nb-NO" sz="1600" err="1"/>
              <a:t>our</a:t>
            </a:r>
            <a:r>
              <a:rPr lang="nb-NO" sz="1600"/>
              <a:t> container </a:t>
            </a:r>
            <a:r>
              <a:rPr lang="nb-NO" sz="1600" err="1"/>
              <a:t>setups</a:t>
            </a:r>
            <a:endParaRPr lang="nb-NO" sz="1600"/>
          </a:p>
          <a:p>
            <a:pPr lvl="1">
              <a:lnSpc>
                <a:spcPct val="110000"/>
              </a:lnSpc>
            </a:pPr>
            <a:r>
              <a:rPr lang="nb-NO" sz="1400"/>
              <a:t>All settings for a container </a:t>
            </a:r>
            <a:r>
              <a:rPr lang="nb-NO" sz="1400" err="1"/>
              <a:t>specified</a:t>
            </a:r>
            <a:r>
              <a:rPr lang="nb-NO" sz="1400"/>
              <a:t> in a </a:t>
            </a:r>
            <a:r>
              <a:rPr lang="nb-NO" sz="1400" err="1"/>
              <a:t>YAML</a:t>
            </a:r>
            <a:r>
              <a:rPr lang="nb-NO" sz="1400"/>
              <a:t> file</a:t>
            </a:r>
          </a:p>
          <a:p>
            <a:pPr>
              <a:lnSpc>
                <a:spcPct val="110000"/>
              </a:lnSpc>
            </a:pPr>
            <a:r>
              <a:rPr lang="nb-NO" sz="1600"/>
              <a:t>To test </a:t>
            </a:r>
            <a:r>
              <a:rPr lang="nb-NO" sz="1600" err="1"/>
              <a:t>the</a:t>
            </a:r>
            <a:r>
              <a:rPr lang="nb-NO" sz="1600"/>
              <a:t> </a:t>
            </a:r>
            <a:r>
              <a:rPr lang="nb-NO" sz="1600" err="1"/>
              <a:t>Docker</a:t>
            </a:r>
            <a:r>
              <a:rPr lang="nb-NO" sz="1600"/>
              <a:t> </a:t>
            </a:r>
            <a:r>
              <a:rPr lang="nb-NO" sz="1600" err="1"/>
              <a:t>installation</a:t>
            </a:r>
            <a:r>
              <a:rPr lang="nb-NO" sz="1600"/>
              <a:t>, </a:t>
            </a:r>
            <a:r>
              <a:rPr lang="nb-NO" sz="1600" err="1"/>
              <a:t>we</a:t>
            </a:r>
            <a:r>
              <a:rPr lang="nb-NO" sz="1600"/>
              <a:t> </a:t>
            </a:r>
            <a:r>
              <a:rPr lang="nb-NO" sz="1600" err="1"/>
              <a:t>will</a:t>
            </a:r>
            <a:r>
              <a:rPr lang="nb-NO" sz="1600"/>
              <a:t> run</a:t>
            </a:r>
          </a:p>
          <a:p>
            <a:pPr lvl="1">
              <a:lnSpc>
                <a:spcPct val="110000"/>
              </a:lnSpc>
            </a:pPr>
            <a:r>
              <a:rPr lang="nb-NO" sz="1400" err="1"/>
              <a:t>hello-world</a:t>
            </a:r>
            <a:r>
              <a:rPr lang="nb-NO" sz="1400"/>
              <a:t>, a </a:t>
            </a:r>
            <a:r>
              <a:rPr lang="nb-NO" sz="1400" err="1"/>
              <a:t>very</a:t>
            </a:r>
            <a:r>
              <a:rPr lang="nb-NO" sz="1400"/>
              <a:t> </a:t>
            </a:r>
            <a:r>
              <a:rPr lang="nb-NO" sz="1400" err="1"/>
              <a:t>small</a:t>
            </a:r>
            <a:r>
              <a:rPr lang="nb-NO" sz="1400"/>
              <a:t> container </a:t>
            </a:r>
            <a:r>
              <a:rPr lang="nb-NO" sz="1400" err="1"/>
              <a:t>that</a:t>
            </a:r>
            <a:r>
              <a:rPr lang="nb-NO" sz="1400"/>
              <a:t> outputs "</a:t>
            </a:r>
            <a:r>
              <a:rPr lang="nb-NO" sz="1400" err="1"/>
              <a:t>Hello</a:t>
            </a:r>
            <a:r>
              <a:rPr lang="nb-NO" sz="1400"/>
              <a:t> from </a:t>
            </a:r>
            <a:r>
              <a:rPr lang="nb-NO" sz="1400" err="1"/>
              <a:t>Docker</a:t>
            </a:r>
            <a:r>
              <a:rPr lang="nb-NO" sz="1400"/>
              <a:t>!" </a:t>
            </a:r>
            <a:r>
              <a:rPr lang="nb-NO" sz="1400" err="1"/>
              <a:t>if</a:t>
            </a:r>
            <a:r>
              <a:rPr lang="nb-NO" sz="1400"/>
              <a:t> </a:t>
            </a:r>
            <a:r>
              <a:rPr lang="nb-NO" sz="1400" err="1"/>
              <a:t>Docker</a:t>
            </a:r>
            <a:r>
              <a:rPr lang="nb-NO" sz="1400"/>
              <a:t> is </a:t>
            </a:r>
            <a:r>
              <a:rPr lang="nb-NO" sz="1400" err="1"/>
              <a:t>correctly</a:t>
            </a:r>
            <a:r>
              <a:rPr lang="nb-NO" sz="1400"/>
              <a:t> </a:t>
            </a:r>
            <a:r>
              <a:rPr lang="nb-NO" sz="1400" err="1"/>
              <a:t>installed</a:t>
            </a:r>
            <a:endParaRPr lang="nb-NO" sz="1400"/>
          </a:p>
          <a:p>
            <a:pPr lvl="1">
              <a:lnSpc>
                <a:spcPct val="110000"/>
              </a:lnSpc>
            </a:pPr>
            <a:r>
              <a:rPr lang="nb-NO" sz="1400"/>
              <a:t>alpine, a </a:t>
            </a:r>
            <a:r>
              <a:rPr lang="nb-NO" sz="1400" err="1"/>
              <a:t>very</a:t>
            </a:r>
            <a:r>
              <a:rPr lang="nb-NO" sz="1400"/>
              <a:t> </a:t>
            </a:r>
            <a:r>
              <a:rPr lang="nb-NO" sz="1400" err="1"/>
              <a:t>small</a:t>
            </a:r>
            <a:r>
              <a:rPr lang="nb-NO" sz="1400"/>
              <a:t> </a:t>
            </a:r>
            <a:r>
              <a:rPr lang="nb-NO" sz="1400" err="1"/>
              <a:t>footprint</a:t>
            </a:r>
            <a:r>
              <a:rPr lang="nb-NO" sz="1400"/>
              <a:t> </a:t>
            </a:r>
            <a:r>
              <a:rPr lang="nb-NO" sz="1400" err="1"/>
              <a:t>linux</a:t>
            </a:r>
            <a:r>
              <a:rPr lang="nb-NO" sz="1400"/>
              <a:t> container</a:t>
            </a:r>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#3: Install Docker on the Ubuntu Server</a:t>
            </a:r>
          </a:p>
        </p:txBody>
      </p:sp>
      <p:sp>
        <p:nvSpPr>
          <p:cNvPr id="3" name="Footer Placeholder 6">
            <a:extLst>
              <a:ext uri="{FF2B5EF4-FFF2-40B4-BE49-F238E27FC236}">
                <a16:creationId xmlns:a16="http://schemas.microsoft.com/office/drawing/2014/main" id="{DE195669-58C7-6809-ADBB-87302C17F5B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14230EE4-A9B6-BD86-C62A-2BFAE71A28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pic>
        <p:nvPicPr>
          <p:cNvPr id="2050" name="Picture 2" descr="Docker">
            <a:extLst>
              <a:ext uri="{FF2B5EF4-FFF2-40B4-BE49-F238E27FC236}">
                <a16:creationId xmlns:a16="http://schemas.microsoft.com/office/drawing/2014/main" id="{4D1C5D00-C5E4-7749-7197-C9B466456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076" y="1047600"/>
            <a:ext cx="3197524" cy="264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1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Installing docker</a:t>
            </a:r>
          </a:p>
        </p:txBody>
      </p:sp>
      <p:sp>
        <p:nvSpPr>
          <p:cNvPr id="2" name="TextBox 1">
            <a:extLst>
              <a:ext uri="{FF2B5EF4-FFF2-40B4-BE49-F238E27FC236}">
                <a16:creationId xmlns:a16="http://schemas.microsoft.com/office/drawing/2014/main" id="{9DFEA761-9758-CCB6-454F-76D77B537567}"/>
              </a:ext>
            </a:extLst>
          </p:cNvPr>
          <p:cNvSpPr txBox="1"/>
          <p:nvPr/>
        </p:nvSpPr>
        <p:spPr>
          <a:xfrm>
            <a:off x="540000" y="1806081"/>
            <a:ext cx="9687449" cy="3637791"/>
          </a:xfrm>
          <a:prstGeom prst="rect">
            <a:avLst/>
          </a:prstGeom>
          <a:solidFill>
            <a:srgbClr val="002B36"/>
          </a:solidFill>
        </p:spPr>
        <p:txBody>
          <a:bodyPr wrap="square">
            <a:spAutoFit/>
          </a:bodyPr>
          <a:lstStyle/>
          <a:p>
            <a:pPr marL="0" lvl="1" indent="-97200">
              <a:lnSpc>
                <a:spcPct val="110000"/>
              </a:lnSpc>
              <a:spcAft>
                <a:spcPts val="0"/>
              </a:spcAft>
              <a:buNone/>
            </a:pPr>
            <a:r>
              <a:rPr lang="en-US" sz="1000" dirty="0">
                <a:solidFill>
                  <a:srgbClr val="EEE8D5"/>
                </a:solidFill>
                <a:latin typeface="Consolas" panose="020B0609020204030204" pitchFamily="49" charset="0"/>
              </a:rPr>
              <a:t># Add Docker's official </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key:</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update</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install ca-certificates curl </a:t>
            </a:r>
            <a:r>
              <a:rPr lang="en-US" sz="1000" dirty="0" err="1">
                <a:solidFill>
                  <a:srgbClr val="EEE8D5"/>
                </a:solidFill>
                <a:latin typeface="Consolas" panose="020B0609020204030204" pitchFamily="49" charset="0"/>
              </a:rPr>
              <a:t>gnupg</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install -m 0755 -d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p>
          <a:p>
            <a:pPr marL="0" lvl="1" indent="-97200">
              <a:lnSpc>
                <a:spcPct val="110000"/>
              </a:lnSpc>
              <a:spcAft>
                <a:spcPts val="0"/>
              </a:spcAft>
              <a:buNone/>
            </a:pPr>
            <a:r>
              <a:rPr lang="en-US" sz="1000" dirty="0">
                <a:solidFill>
                  <a:srgbClr val="EEE8D5"/>
                </a:solidFill>
                <a:latin typeface="Consolas" panose="020B0609020204030204" pitchFamily="49" charset="0"/>
              </a:rPr>
              <a:t>curl -</a:t>
            </a:r>
            <a:r>
              <a:rPr lang="en-US" sz="1000" dirty="0" err="1">
                <a:solidFill>
                  <a:srgbClr val="EEE8D5"/>
                </a:solidFill>
                <a:latin typeface="Consolas" panose="020B0609020204030204" pitchFamily="49" charset="0"/>
              </a:rPr>
              <a:t>fsSL</a:t>
            </a:r>
            <a:r>
              <a:rPr lang="en-US" sz="1000" dirty="0">
                <a:solidFill>
                  <a:srgbClr val="EEE8D5"/>
                </a:solidFill>
                <a:latin typeface="Consolas" panose="020B0609020204030204" pitchFamily="49" charset="0"/>
              </a:rPr>
              <a:t> https://</a:t>
            </a:r>
            <a:r>
              <a:rPr lang="en-US" sz="1000" dirty="0" err="1">
                <a:solidFill>
                  <a:srgbClr val="EEE8D5"/>
                </a:solidFill>
                <a:latin typeface="Consolas" panose="020B0609020204030204" pitchFamily="49" charset="0"/>
              </a:rPr>
              <a:t>download.docker.com</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linux</a:t>
            </a:r>
            <a:r>
              <a:rPr lang="en-US" sz="1000" dirty="0">
                <a:solidFill>
                  <a:srgbClr val="EEE8D5"/>
                </a:solidFill>
                <a:latin typeface="Consolas" panose="020B0609020204030204" pitchFamily="49" charset="0"/>
              </a:rPr>
              <a:t>/ubuntu/</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 </a:t>
            </a: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gpg</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dearmor</a:t>
            </a:r>
            <a:r>
              <a:rPr lang="en-US" sz="1000" dirty="0">
                <a:solidFill>
                  <a:srgbClr val="EEE8D5"/>
                </a:solidFill>
                <a:latin typeface="Consolas" panose="020B0609020204030204" pitchFamily="49" charset="0"/>
              </a:rPr>
              <a:t> -o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chmod</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a+r</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endParaRPr lang="en-US" sz="1000" dirty="0">
              <a:solidFill>
                <a:srgbClr val="EEE8D5"/>
              </a:solidFill>
              <a:latin typeface="Consolas" panose="020B0609020204030204" pitchFamily="49" charset="0"/>
            </a:endParaRP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Add the repository to Apt sources:</a:t>
            </a:r>
          </a:p>
          <a:p>
            <a:pPr marL="0" lvl="1" indent="-97200">
              <a:lnSpc>
                <a:spcPct val="110000"/>
              </a:lnSpc>
              <a:spcAft>
                <a:spcPts val="0"/>
              </a:spcAft>
              <a:buNone/>
            </a:pPr>
            <a:r>
              <a:rPr lang="en-US" sz="1000" dirty="0">
                <a:solidFill>
                  <a:srgbClr val="EEE8D5"/>
                </a:solidFill>
                <a:latin typeface="Consolas" panose="020B0609020204030204" pitchFamily="49" charset="0"/>
              </a:rPr>
              <a:t>echo \</a:t>
            </a:r>
          </a:p>
          <a:p>
            <a:pPr marL="0" lvl="1" indent="-97200">
              <a:lnSpc>
                <a:spcPct val="110000"/>
              </a:lnSpc>
              <a:spcAft>
                <a:spcPts val="0"/>
              </a:spcAft>
              <a:buNone/>
            </a:pPr>
            <a:r>
              <a:rPr lang="en-US" sz="1000" dirty="0">
                <a:solidFill>
                  <a:srgbClr val="EEE8D5"/>
                </a:solidFill>
                <a:latin typeface="Consolas" panose="020B0609020204030204" pitchFamily="49" charset="0"/>
              </a:rPr>
              <a:t>  "deb [arch="$(</a:t>
            </a:r>
            <a:r>
              <a:rPr lang="en-US" sz="1000" dirty="0" err="1">
                <a:solidFill>
                  <a:srgbClr val="EEE8D5"/>
                </a:solidFill>
                <a:latin typeface="Consolas" panose="020B0609020204030204" pitchFamily="49" charset="0"/>
              </a:rPr>
              <a:t>dpkg</a:t>
            </a:r>
            <a:r>
              <a:rPr lang="en-US" sz="1000" dirty="0">
                <a:solidFill>
                  <a:srgbClr val="EEE8D5"/>
                </a:solidFill>
                <a:latin typeface="Consolas" panose="020B0609020204030204" pitchFamily="49" charset="0"/>
              </a:rPr>
              <a:t> --print-architecture)" signed-by=/</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/apt/keyrings/</a:t>
            </a:r>
            <a:r>
              <a:rPr lang="en-US" sz="1000" dirty="0" err="1">
                <a:solidFill>
                  <a:srgbClr val="EEE8D5"/>
                </a:solidFill>
                <a:latin typeface="Consolas" panose="020B0609020204030204" pitchFamily="49" charset="0"/>
              </a:rPr>
              <a:t>docker.gpg</a:t>
            </a:r>
            <a:r>
              <a:rPr lang="en-US" sz="1000" dirty="0">
                <a:solidFill>
                  <a:srgbClr val="EEE8D5"/>
                </a:solidFill>
                <a:latin typeface="Consolas" panose="020B0609020204030204" pitchFamily="49" charset="0"/>
              </a:rPr>
              <a:t>] https://</a:t>
            </a:r>
            <a:r>
              <a:rPr lang="en-US" sz="1000" dirty="0" err="1">
                <a:solidFill>
                  <a:srgbClr val="EEE8D5"/>
                </a:solidFill>
                <a:latin typeface="Consolas" panose="020B0609020204030204" pitchFamily="49" charset="0"/>
              </a:rPr>
              <a:t>download.docker.com</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linux</a:t>
            </a:r>
            <a:r>
              <a:rPr lang="en-US" sz="1000" dirty="0">
                <a:solidFill>
                  <a:srgbClr val="EEE8D5"/>
                </a:solidFill>
                <a:latin typeface="Consolas" panose="020B0609020204030204" pitchFamily="49" charset="0"/>
              </a:rPr>
              <a:t>/ubuntu \</a:t>
            </a:r>
          </a:p>
          <a:p>
            <a:pPr marL="0" lvl="1" indent="-97200">
              <a:lnSpc>
                <a:spcPct val="110000"/>
              </a:lnSpc>
              <a:spcAft>
                <a:spcPts val="0"/>
              </a:spcAft>
              <a:buNone/>
            </a:pPr>
            <a:r>
              <a:rPr lang="en-US" sz="1000" dirty="0">
                <a:solidFill>
                  <a:srgbClr val="EEE8D5"/>
                </a:solidFill>
                <a:latin typeface="Consolas" panose="020B0609020204030204" pitchFamily="49" charset="0"/>
              </a:rPr>
              <a:t>  "$(.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os</a:t>
            </a:r>
            <a:r>
              <a:rPr lang="en-US" sz="1000" dirty="0">
                <a:solidFill>
                  <a:srgbClr val="EEE8D5"/>
                </a:solidFill>
                <a:latin typeface="Consolas" panose="020B0609020204030204" pitchFamily="49" charset="0"/>
              </a:rPr>
              <a:t>-release &amp;&amp; echo "$</a:t>
            </a:r>
            <a:r>
              <a:rPr lang="en-US" sz="1000" dirty="0" err="1">
                <a:solidFill>
                  <a:srgbClr val="EEE8D5"/>
                </a:solidFill>
                <a:latin typeface="Consolas" panose="020B0609020204030204" pitchFamily="49" charset="0"/>
              </a:rPr>
              <a:t>VERSION_CODENAME</a:t>
            </a:r>
            <a:r>
              <a:rPr lang="en-US" sz="1000" dirty="0">
                <a:solidFill>
                  <a:srgbClr val="EEE8D5"/>
                </a:solidFill>
                <a:latin typeface="Consolas" panose="020B0609020204030204" pitchFamily="49" charset="0"/>
              </a:rPr>
              <a:t>")" stable" | \</a:t>
            </a:r>
          </a:p>
          <a:p>
            <a:pPr marL="0" lvl="1" indent="-97200">
              <a:lnSpc>
                <a:spcPct val="110000"/>
              </a:lnSpc>
              <a:spcAft>
                <a:spcPts val="0"/>
              </a:spcAft>
              <a:buNone/>
            </a:pP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tee /</a:t>
            </a:r>
            <a:r>
              <a:rPr lang="en-US" sz="1000" dirty="0" err="1">
                <a:solidFill>
                  <a:srgbClr val="EEE8D5"/>
                </a:solidFill>
                <a:latin typeface="Consolas" panose="020B0609020204030204" pitchFamily="49" charset="0"/>
              </a:rPr>
              <a:t>etc</a:t>
            </a:r>
            <a:r>
              <a:rPr lang="en-US" sz="1000" dirty="0">
                <a:solidFill>
                  <a:srgbClr val="EEE8D5"/>
                </a:solidFill>
                <a:latin typeface="Consolas" panose="020B0609020204030204" pitchFamily="49" charset="0"/>
              </a:rPr>
              <a:t>/apt/</a:t>
            </a:r>
            <a:r>
              <a:rPr lang="en-US" sz="1000" dirty="0" err="1">
                <a:solidFill>
                  <a:srgbClr val="EEE8D5"/>
                </a:solidFill>
                <a:latin typeface="Consolas" panose="020B0609020204030204" pitchFamily="49" charset="0"/>
              </a:rPr>
              <a:t>sources.list.d</a:t>
            </a:r>
            <a:r>
              <a:rPr lang="en-US" sz="1000" dirty="0">
                <a:solidFill>
                  <a:srgbClr val="EEE8D5"/>
                </a:solidFill>
                <a:latin typeface="Consolas" panose="020B0609020204030204" pitchFamily="49" charset="0"/>
              </a:rPr>
              <a:t>/</a:t>
            </a:r>
            <a:r>
              <a:rPr lang="en-US" sz="1000" dirty="0" err="1">
                <a:solidFill>
                  <a:srgbClr val="EEE8D5"/>
                </a:solidFill>
                <a:latin typeface="Consolas" panose="020B0609020204030204" pitchFamily="49" charset="0"/>
              </a:rPr>
              <a:t>docker.list</a:t>
            </a:r>
            <a:r>
              <a:rPr lang="en-US" sz="1000" dirty="0">
                <a:solidFill>
                  <a:srgbClr val="EEE8D5"/>
                </a:solidFill>
                <a:latin typeface="Consolas" panose="020B0609020204030204" pitchFamily="49" charset="0"/>
              </a:rPr>
              <a:t> &gt; /dev/null</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 update</a:t>
            </a: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Install Docker: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apt-get install docker-</a:t>
            </a:r>
            <a:r>
              <a:rPr lang="en-US" sz="1000" dirty="0" err="1">
                <a:solidFill>
                  <a:srgbClr val="EEE8D5"/>
                </a:solidFill>
                <a:latin typeface="Consolas" panose="020B0609020204030204" pitchFamily="49" charset="0"/>
              </a:rPr>
              <a:t>ce</a:t>
            </a:r>
            <a:r>
              <a:rPr lang="en-US" sz="1000" dirty="0">
                <a:solidFill>
                  <a:srgbClr val="EEE8D5"/>
                </a:solidFill>
                <a:latin typeface="Consolas" panose="020B0609020204030204" pitchFamily="49" charset="0"/>
              </a:rPr>
              <a:t> docker-</a:t>
            </a:r>
            <a:r>
              <a:rPr lang="en-US" sz="1000" dirty="0" err="1">
                <a:solidFill>
                  <a:srgbClr val="EEE8D5"/>
                </a:solidFill>
                <a:latin typeface="Consolas" panose="020B0609020204030204" pitchFamily="49" charset="0"/>
              </a:rPr>
              <a:t>ce</a:t>
            </a:r>
            <a:r>
              <a:rPr lang="en-US" sz="1000" dirty="0">
                <a:solidFill>
                  <a:srgbClr val="EEE8D5"/>
                </a:solidFill>
                <a:latin typeface="Consolas" panose="020B0609020204030204" pitchFamily="49" charset="0"/>
              </a:rPr>
              <a:t>-cli </a:t>
            </a:r>
            <a:r>
              <a:rPr lang="en-US" sz="1000" dirty="0" err="1">
                <a:solidFill>
                  <a:srgbClr val="EEE8D5"/>
                </a:solidFill>
                <a:latin typeface="Consolas" panose="020B0609020204030204" pitchFamily="49" charset="0"/>
              </a:rPr>
              <a:t>containerd.io</a:t>
            </a:r>
            <a:r>
              <a:rPr lang="en-US" sz="1000" dirty="0">
                <a:solidFill>
                  <a:srgbClr val="EEE8D5"/>
                </a:solidFill>
                <a:latin typeface="Consolas" panose="020B0609020204030204" pitchFamily="49" charset="0"/>
              </a:rPr>
              <a:t> docker-</a:t>
            </a:r>
            <a:r>
              <a:rPr lang="en-US" sz="1000" dirty="0" err="1">
                <a:solidFill>
                  <a:srgbClr val="EEE8D5"/>
                </a:solidFill>
                <a:latin typeface="Consolas" panose="020B0609020204030204" pitchFamily="49" charset="0"/>
              </a:rPr>
              <a:t>buildx</a:t>
            </a:r>
            <a:r>
              <a:rPr lang="en-US" sz="1000" dirty="0">
                <a:solidFill>
                  <a:srgbClr val="EEE8D5"/>
                </a:solidFill>
                <a:latin typeface="Consolas" panose="020B0609020204030204" pitchFamily="49" charset="0"/>
              </a:rPr>
              <a:t>-plugin docker-compose-plugin</a:t>
            </a:r>
          </a:p>
          <a:p>
            <a:pPr marL="0" lvl="1" indent="-97200">
              <a:lnSpc>
                <a:spcPct val="110000"/>
              </a:lnSpc>
              <a:spcAft>
                <a:spcPts val="0"/>
              </a:spcAft>
              <a:buNone/>
            </a:pP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a:solidFill>
                  <a:srgbClr val="EEE8D5"/>
                </a:solidFill>
                <a:latin typeface="Consolas" panose="020B0609020204030204" pitchFamily="49" charset="0"/>
              </a:rPr>
              <a:t># Add current user to docker group, to be able to run containers without </a:t>
            </a:r>
            <a:r>
              <a:rPr lang="en-US" sz="1000" dirty="0" err="1">
                <a:solidFill>
                  <a:srgbClr val="EEE8D5"/>
                </a:solidFill>
                <a:latin typeface="Consolas" panose="020B0609020204030204" pitchFamily="49" charset="0"/>
              </a:rPr>
              <a:t>sudo</a:t>
            </a:r>
            <a:endParaRPr lang="en-US" sz="1000" dirty="0">
              <a:solidFill>
                <a:srgbClr val="EEE8D5"/>
              </a:solidFill>
              <a:latin typeface="Consolas" panose="020B0609020204030204" pitchFamily="49" charset="0"/>
            </a:endParaRP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groupadd</a:t>
            </a:r>
            <a:r>
              <a:rPr lang="en-US" sz="1000" dirty="0">
                <a:solidFill>
                  <a:srgbClr val="EEE8D5"/>
                </a:solidFill>
                <a:latin typeface="Consolas" panose="020B0609020204030204" pitchFamily="49" charset="0"/>
              </a:rPr>
              <a:t> docker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usermod</a:t>
            </a:r>
            <a:r>
              <a:rPr lang="en-US" sz="1000" dirty="0">
                <a:solidFill>
                  <a:srgbClr val="EEE8D5"/>
                </a:solidFill>
                <a:latin typeface="Consolas" panose="020B0609020204030204" pitchFamily="49" charset="0"/>
              </a:rPr>
              <a:t> -</a:t>
            </a:r>
            <a:r>
              <a:rPr lang="en-US" sz="1000" dirty="0" err="1">
                <a:solidFill>
                  <a:srgbClr val="EEE8D5"/>
                </a:solidFill>
                <a:latin typeface="Consolas" panose="020B0609020204030204" pitchFamily="49" charset="0"/>
              </a:rPr>
              <a:t>aG</a:t>
            </a:r>
            <a:r>
              <a:rPr lang="en-US" sz="1000" dirty="0">
                <a:solidFill>
                  <a:srgbClr val="EEE8D5"/>
                </a:solidFill>
                <a:latin typeface="Consolas" panose="020B0609020204030204" pitchFamily="49" charset="0"/>
              </a:rPr>
              <a:t> docker $USER</a:t>
            </a:r>
          </a:p>
          <a:p>
            <a:pPr marL="0" lvl="1" indent="-97200">
              <a:lnSpc>
                <a:spcPct val="110000"/>
              </a:lnSpc>
              <a:spcAft>
                <a:spcPts val="0"/>
              </a:spcAft>
              <a:buNone/>
            </a:pPr>
            <a:r>
              <a:rPr lang="en-US" sz="1000" dirty="0" err="1">
                <a:solidFill>
                  <a:srgbClr val="EEE8D5"/>
                </a:solidFill>
                <a:latin typeface="Consolas" panose="020B0609020204030204" pitchFamily="49" charset="0"/>
              </a:rPr>
              <a:t>sudo</a:t>
            </a:r>
            <a:r>
              <a:rPr lang="en-US" sz="1000" dirty="0">
                <a:solidFill>
                  <a:srgbClr val="EEE8D5"/>
                </a:solidFill>
                <a:latin typeface="Consolas" panose="020B0609020204030204" pitchFamily="49" charset="0"/>
              </a:rPr>
              <a:t> reboot</a:t>
            </a:r>
          </a:p>
        </p:txBody>
      </p:sp>
      <p:sp>
        <p:nvSpPr>
          <p:cNvPr id="3" name="Footer Placeholder 6">
            <a:extLst>
              <a:ext uri="{FF2B5EF4-FFF2-40B4-BE49-F238E27FC236}">
                <a16:creationId xmlns:a16="http://schemas.microsoft.com/office/drawing/2014/main" id="{33FADA52-EBEB-C29C-496C-53DF122E58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F9DB0C90-B6D8-52E7-390C-D3D22D279FE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sp>
        <p:nvSpPr>
          <p:cNvPr id="5" name="The distance between the headline and the start of the body copy is always constant.…">
            <a:extLst>
              <a:ext uri="{FF2B5EF4-FFF2-40B4-BE49-F238E27FC236}">
                <a16:creationId xmlns:a16="http://schemas.microsoft.com/office/drawing/2014/main" id="{ACD218F2-C5F3-6EB5-6690-50ACE541A539}"/>
              </a:ext>
            </a:extLst>
          </p:cNvPr>
          <p:cNvSpPr txBox="1">
            <a:spLocks noGrp="1"/>
          </p:cNvSpPr>
          <p:nvPr>
            <p:ph idx="1"/>
          </p:nvPr>
        </p:nvSpPr>
        <p:spPr>
          <a:xfrm>
            <a:off x="540000" y="920811"/>
            <a:ext cx="8733746" cy="885270"/>
          </a:xfrm>
        </p:spPr>
        <p:txBody>
          <a:bodyPr>
            <a:normAutofit/>
          </a:bodyPr>
          <a:lstStyle/>
          <a:p>
            <a:pPr>
              <a:lnSpc>
                <a:spcPct val="110000"/>
              </a:lnSpc>
            </a:pPr>
            <a:r>
              <a:rPr lang="nb-NO" sz="1400" dirty="0" err="1"/>
              <a:t>Copy-paste</a:t>
            </a:r>
            <a:r>
              <a:rPr lang="nb-NO" sz="1400" dirty="0"/>
              <a:t> </a:t>
            </a:r>
            <a:r>
              <a:rPr lang="nb-NO" sz="1400" dirty="0" err="1"/>
              <a:t>should</a:t>
            </a:r>
            <a:r>
              <a:rPr lang="nb-NO" sz="1400" dirty="0"/>
              <a:t> be OK from </a:t>
            </a:r>
            <a:r>
              <a:rPr lang="nb-NO" sz="1400" dirty="0" err="1"/>
              <a:t>this</a:t>
            </a:r>
            <a:r>
              <a:rPr lang="nb-NO" sz="1400" dirty="0"/>
              <a:t> slide, </a:t>
            </a:r>
            <a:r>
              <a:rPr lang="nb-NO" sz="1400" dirty="0" err="1"/>
              <a:t>but</a:t>
            </a:r>
            <a:r>
              <a:rPr lang="nb-NO" sz="1400" dirty="0"/>
              <a:t> it </a:t>
            </a:r>
            <a:r>
              <a:rPr lang="nb-NO" sz="1400" dirty="0" err="1"/>
              <a:t>doesn't</a:t>
            </a:r>
            <a:r>
              <a:rPr lang="nb-NO" sz="1400" dirty="0"/>
              <a:t> </a:t>
            </a:r>
            <a:r>
              <a:rPr lang="nb-NO" sz="1400" dirty="0" err="1"/>
              <a:t>always</a:t>
            </a:r>
            <a:r>
              <a:rPr lang="nb-NO" sz="1400" dirty="0"/>
              <a:t> like </a:t>
            </a:r>
            <a:r>
              <a:rPr lang="nb-NO" sz="1400" dirty="0" err="1"/>
              <a:t>if</a:t>
            </a:r>
            <a:r>
              <a:rPr lang="nb-NO" sz="1400" dirty="0"/>
              <a:t> </a:t>
            </a:r>
            <a:r>
              <a:rPr lang="nb-NO" sz="1400" dirty="0" err="1"/>
              <a:t>you</a:t>
            </a:r>
            <a:r>
              <a:rPr lang="nb-NO" sz="1400" dirty="0"/>
              <a:t> </a:t>
            </a:r>
            <a:r>
              <a:rPr lang="nb-NO" sz="1400" dirty="0" err="1"/>
              <a:t>copy-paste</a:t>
            </a:r>
            <a:r>
              <a:rPr lang="nb-NO" sz="1400" dirty="0"/>
              <a:t> </a:t>
            </a:r>
            <a:r>
              <a:rPr lang="nb-NO" sz="1400" dirty="0" err="1"/>
              <a:t>the</a:t>
            </a:r>
            <a:r>
              <a:rPr lang="nb-NO" sz="1400" dirty="0"/>
              <a:t> full </a:t>
            </a:r>
            <a:r>
              <a:rPr lang="nb-NO" sz="1400" dirty="0" err="1"/>
              <a:t>content</a:t>
            </a:r>
            <a:r>
              <a:rPr lang="nb-NO" sz="1400" dirty="0"/>
              <a:t> at </a:t>
            </a:r>
            <a:r>
              <a:rPr lang="nb-NO" sz="1400" dirty="0" err="1"/>
              <a:t>once</a:t>
            </a:r>
            <a:r>
              <a:rPr lang="nb-NO" sz="1400" dirty="0"/>
              <a:t>, so just do it in </a:t>
            </a:r>
            <a:r>
              <a:rPr lang="nb-NO" sz="1400" dirty="0" err="1"/>
              <a:t>some</a:t>
            </a:r>
            <a:r>
              <a:rPr lang="nb-NO" sz="1400" dirty="0"/>
              <a:t> separate </a:t>
            </a:r>
            <a:r>
              <a:rPr lang="nb-NO" sz="1400" dirty="0" err="1"/>
              <a:t>chunks</a:t>
            </a:r>
            <a:endParaRPr lang="nb-NO" sz="1400" dirty="0"/>
          </a:p>
        </p:txBody>
      </p:sp>
    </p:spTree>
    <p:extLst>
      <p:ext uri="{BB962C8B-B14F-4D97-AF65-F5344CB8AC3E}">
        <p14:creationId xmlns:p14="http://schemas.microsoft.com/office/powerpoint/2010/main" val="26794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98C9-270D-82E1-910B-2ABBE8B5B9B3}"/>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EF16F70E-AF8F-2A19-6183-88E7B43783D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a:extLst>
              <a:ext uri="{FF2B5EF4-FFF2-40B4-BE49-F238E27FC236}">
                <a16:creationId xmlns:a16="http://schemas.microsoft.com/office/drawing/2014/main" id="{F7147F2C-4A6A-27CF-97F0-BB84E5B79A27}"/>
              </a:ext>
            </a:extLst>
          </p:cNvPr>
          <p:cNvSpPr txBox="1">
            <a:spLocks noGrp="1"/>
          </p:cNvSpPr>
          <p:nvPr>
            <p:ph type="title"/>
          </p:nvPr>
        </p:nvSpPr>
        <p:spPr>
          <a:xfrm>
            <a:off x="540000" y="432000"/>
            <a:ext cx="11109600" cy="540000"/>
          </a:xfrm>
        </p:spPr>
        <p:txBody>
          <a:bodyPr anchor="ctr">
            <a:normAutofit/>
          </a:bodyPr>
          <a:lstStyle/>
          <a:p>
            <a:r>
              <a:rPr lang="en-GB"/>
              <a:t>Docker first run</a:t>
            </a:r>
          </a:p>
        </p:txBody>
      </p:sp>
      <p:sp>
        <p:nvSpPr>
          <p:cNvPr id="2" name="Footer Placeholder 6">
            <a:extLst>
              <a:ext uri="{FF2B5EF4-FFF2-40B4-BE49-F238E27FC236}">
                <a16:creationId xmlns:a16="http://schemas.microsoft.com/office/drawing/2014/main" id="{6DF7EEC5-F5E6-533D-9C40-91D60E2E67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3" name="Footer Placeholder 6">
            <a:extLst>
              <a:ext uri="{FF2B5EF4-FFF2-40B4-BE49-F238E27FC236}">
                <a16:creationId xmlns:a16="http://schemas.microsoft.com/office/drawing/2014/main" id="{02FDFBF1-BB30-908D-8469-B581AD113FA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#3: Docker</a:t>
            </a:r>
          </a:p>
        </p:txBody>
      </p:sp>
      <p:sp>
        <p:nvSpPr>
          <p:cNvPr id="4" name="TextBox 3">
            <a:extLst>
              <a:ext uri="{FF2B5EF4-FFF2-40B4-BE49-F238E27FC236}">
                <a16:creationId xmlns:a16="http://schemas.microsoft.com/office/drawing/2014/main" id="{A825D71F-DAB7-A57C-2314-A0F9411E9F6D}"/>
              </a:ext>
            </a:extLst>
          </p:cNvPr>
          <p:cNvSpPr txBox="1"/>
          <p:nvPr/>
        </p:nvSpPr>
        <p:spPr>
          <a:xfrm>
            <a:off x="540000" y="931056"/>
            <a:ext cx="5841749" cy="156273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docker run hello-world</a:t>
            </a:r>
          </a:p>
          <a:p>
            <a:endParaRPr lang="en-US" sz="1050">
              <a:solidFill>
                <a:srgbClr val="EEE8D5"/>
              </a:solidFill>
              <a:latin typeface="Consolas" panose="020B0609020204030204" pitchFamily="49" charset="0"/>
            </a:endParaRPr>
          </a:p>
          <a:p>
            <a:r>
              <a:rPr lang="en-US" sz="1050">
                <a:solidFill>
                  <a:srgbClr val="EEE8D5"/>
                </a:solidFill>
                <a:latin typeface="Consolas" panose="020B0609020204030204" pitchFamily="49" charset="0"/>
              </a:rPr>
              <a:t>Hello from Docker!</a:t>
            </a:r>
          </a:p>
          <a:p>
            <a:r>
              <a:rPr lang="en-US" sz="1050">
                <a:solidFill>
                  <a:srgbClr val="EEE8D5"/>
                </a:solidFill>
                <a:latin typeface="Consolas" panose="020B0609020204030204" pitchFamily="49" charset="0"/>
              </a:rPr>
              <a:t>This message shows that your installation appears to be working correctly.</a:t>
            </a:r>
          </a:p>
          <a:p>
            <a:r>
              <a:rPr lang="en-US" sz="1050">
                <a:solidFill>
                  <a:srgbClr val="EEE8D5"/>
                </a:solidFill>
                <a:latin typeface="Consolas" panose="020B0609020204030204" pitchFamily="49" charset="0"/>
              </a:rPr>
              <a:t>(... cut for brevity ...)</a:t>
            </a:r>
          </a:p>
          <a:p>
            <a:r>
              <a:rPr lang="en-US" sz="1050">
                <a:solidFill>
                  <a:srgbClr val="EEE8D5"/>
                </a:solidFill>
                <a:latin typeface="Consolas" panose="020B0609020204030204" pitchFamily="49" charset="0"/>
              </a:rPr>
              <a:t>For more examples and ideas, visit:</a:t>
            </a:r>
          </a:p>
          <a:p>
            <a:r>
              <a:rPr lang="en-US" sz="1050">
                <a:solidFill>
                  <a:srgbClr val="EEE8D5"/>
                </a:solidFill>
                <a:latin typeface="Consolas" panose="020B0609020204030204" pitchFamily="49" charset="0"/>
              </a:rPr>
              <a:t> https://</a:t>
            </a:r>
            <a:r>
              <a:rPr lang="en-US" sz="1050" err="1">
                <a:solidFill>
                  <a:srgbClr val="EEE8D5"/>
                </a:solidFill>
                <a:latin typeface="Consolas" panose="020B0609020204030204" pitchFamily="49" charset="0"/>
              </a:rPr>
              <a:t>docs.docker.com</a:t>
            </a:r>
            <a:r>
              <a:rPr lang="en-US" sz="1050">
                <a:solidFill>
                  <a:srgbClr val="EEE8D5"/>
                </a:solidFill>
                <a:latin typeface="Consolas" panose="020B0609020204030204" pitchFamily="49" charset="0"/>
              </a:rPr>
              <a:t>/get-started/</a:t>
            </a:r>
          </a:p>
          <a:p>
            <a:endParaRPr lang="en-US" sz="1050">
              <a:solidFill>
                <a:srgbClr val="6D6D6D"/>
              </a:solidFill>
              <a:latin typeface="Consolas" panose="020B0609020204030204" pitchFamily="49" charset="0"/>
              <a:ea typeface="+mn-ea"/>
            </a:endParaRPr>
          </a:p>
          <a:p>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504FF40-DACF-678D-9A2C-5A99C4CFC8B3}"/>
              </a:ext>
            </a:extLst>
          </p:cNvPr>
          <p:cNvSpPr txBox="1"/>
          <p:nvPr/>
        </p:nvSpPr>
        <p:spPr>
          <a:xfrm>
            <a:off x="540000" y="2544328"/>
            <a:ext cx="5841749" cy="1437188"/>
          </a:xfrm>
          <a:prstGeom prst="rect">
            <a:avLst/>
          </a:prstGeom>
          <a:solidFill>
            <a:srgbClr val="002B36"/>
          </a:solidFill>
        </p:spPr>
        <p:txBody>
          <a:bodyPr wrap="square">
            <a:spAutoFit/>
          </a:bodyPr>
          <a:lstStyle/>
          <a:p>
            <a:pPr marL="0" lvl="1" indent="-97200">
              <a:lnSpc>
                <a:spcPct val="110000"/>
              </a:lnSpc>
            </a:pPr>
            <a:r>
              <a:rPr lang="en-US" sz="1000" dirty="0" err="1">
                <a:solidFill>
                  <a:srgbClr val="6D6D6D"/>
                </a:solidFill>
                <a:latin typeface="Consolas" panose="020B0609020204030204" pitchFamily="49" charset="0"/>
                <a:ea typeface="+mn-ea"/>
              </a:rPr>
              <a:t>devnet-adm@ubuntu-devnet</a:t>
            </a:r>
            <a:r>
              <a:rPr lang="en-US" sz="1000" dirty="0">
                <a:solidFill>
                  <a:srgbClr val="6D6D6D"/>
                </a:solidFill>
                <a:latin typeface="Consolas" panose="020B0609020204030204" pitchFamily="49" charset="0"/>
                <a:ea typeface="+mn-ea"/>
              </a:rPr>
              <a:t>:~</a:t>
            </a:r>
            <a:r>
              <a:rPr lang="en-US" sz="1000" dirty="0">
                <a:solidFill>
                  <a:srgbClr val="EEE8D5"/>
                </a:solidFill>
                <a:latin typeface="Consolas" panose="020B0609020204030204" pitchFamily="49" charset="0"/>
              </a:rPr>
              <a:t>$</a:t>
            </a:r>
            <a:r>
              <a:rPr lang="en-US" sz="1000" dirty="0">
                <a:solidFill>
                  <a:srgbClr val="6D6D6D"/>
                </a:solidFill>
                <a:latin typeface="Consolas" panose="020B0609020204030204" pitchFamily="49" charset="0"/>
                <a:ea typeface="+mn-ea"/>
              </a:rPr>
              <a:t> </a:t>
            </a:r>
            <a:r>
              <a:rPr lang="en-US" sz="1000" dirty="0">
                <a:solidFill>
                  <a:srgbClr val="EEE8D5"/>
                </a:solidFill>
                <a:latin typeface="Consolas" panose="020B0609020204030204" pitchFamily="49" charset="0"/>
                <a:ea typeface="+mn-ea"/>
              </a:rPr>
              <a:t>docker pull alpine</a:t>
            </a:r>
          </a:p>
          <a:p>
            <a:pPr marL="0" lvl="1" indent="-97200">
              <a:lnSpc>
                <a:spcPct val="110000"/>
              </a:lnSpc>
            </a:pPr>
            <a:r>
              <a:rPr lang="en-US" sz="1000" dirty="0">
                <a:solidFill>
                  <a:srgbClr val="EEE8D5"/>
                </a:solidFill>
                <a:latin typeface="Consolas" panose="020B0609020204030204" pitchFamily="49" charset="0"/>
                <a:ea typeface="+mn-ea"/>
              </a:rPr>
              <a:t>Using default tag: latest</a:t>
            </a:r>
          </a:p>
          <a:p>
            <a:pPr marL="0" lvl="1" indent="-97200">
              <a:lnSpc>
                <a:spcPct val="110000"/>
              </a:lnSpc>
            </a:pPr>
            <a:r>
              <a:rPr lang="en-US" sz="1000" dirty="0">
                <a:solidFill>
                  <a:srgbClr val="EEE8D5"/>
                </a:solidFill>
                <a:latin typeface="Consolas" panose="020B0609020204030204" pitchFamily="49" charset="0"/>
                <a:ea typeface="+mn-ea"/>
              </a:rPr>
              <a:t>latest: Pulling from library/alpine</a:t>
            </a:r>
          </a:p>
          <a:p>
            <a:pPr marL="0" lvl="1" indent="-97200">
              <a:lnSpc>
                <a:spcPct val="110000"/>
              </a:lnSpc>
            </a:pPr>
            <a:r>
              <a:rPr lang="en-US" sz="1000" dirty="0" err="1">
                <a:solidFill>
                  <a:srgbClr val="EEE8D5"/>
                </a:solidFill>
                <a:latin typeface="Consolas" panose="020B0609020204030204" pitchFamily="49" charset="0"/>
                <a:ea typeface="+mn-ea"/>
              </a:rPr>
              <a:t>ec99f8b99825</a:t>
            </a:r>
            <a:r>
              <a:rPr lang="en-US" sz="1000" dirty="0">
                <a:solidFill>
                  <a:srgbClr val="EEE8D5"/>
                </a:solidFill>
                <a:latin typeface="Consolas" panose="020B0609020204030204" pitchFamily="49" charset="0"/>
                <a:ea typeface="+mn-ea"/>
              </a:rPr>
              <a:t>: Pull complete</a:t>
            </a:r>
          </a:p>
          <a:p>
            <a:pPr marL="0" lvl="1" indent="-97200">
              <a:lnSpc>
                <a:spcPct val="110000"/>
              </a:lnSpc>
            </a:pPr>
            <a:r>
              <a:rPr lang="en-US" sz="1000" dirty="0">
                <a:solidFill>
                  <a:srgbClr val="EEE8D5"/>
                </a:solidFill>
                <a:latin typeface="Consolas" panose="020B0609020204030204" pitchFamily="49" charset="0"/>
                <a:ea typeface="+mn-ea"/>
              </a:rPr>
              <a:t>Digest: sha256:b89d9c93e9ed3597455c90a0b88a8bbb5cb7188438f70953fede212a0c4394e0</a:t>
            </a:r>
          </a:p>
          <a:p>
            <a:pPr marL="0" lvl="1" indent="-97200">
              <a:lnSpc>
                <a:spcPct val="110000"/>
              </a:lnSpc>
            </a:pPr>
            <a:r>
              <a:rPr lang="en-US" sz="1000" dirty="0">
                <a:solidFill>
                  <a:srgbClr val="EEE8D5"/>
                </a:solidFill>
                <a:latin typeface="Consolas" panose="020B0609020204030204" pitchFamily="49" charset="0"/>
                <a:ea typeface="+mn-ea"/>
              </a:rPr>
              <a:t>Status: Downloaded newer image for </a:t>
            </a:r>
            <a:r>
              <a:rPr lang="en-US" sz="1000" dirty="0" err="1">
                <a:solidFill>
                  <a:srgbClr val="EEE8D5"/>
                </a:solidFill>
                <a:latin typeface="Consolas" panose="020B0609020204030204" pitchFamily="49" charset="0"/>
                <a:ea typeface="+mn-ea"/>
              </a:rPr>
              <a:t>alpine:latest</a:t>
            </a:r>
            <a:endParaRPr lang="en-US" sz="1000" dirty="0">
              <a:solidFill>
                <a:srgbClr val="EEE8D5"/>
              </a:solidFill>
              <a:latin typeface="Consolas" panose="020B0609020204030204" pitchFamily="49" charset="0"/>
              <a:ea typeface="+mn-ea"/>
            </a:endParaRPr>
          </a:p>
          <a:p>
            <a:pPr marL="0" lvl="1" indent="-97200">
              <a:lnSpc>
                <a:spcPct val="110000"/>
              </a:lnSpc>
            </a:pPr>
            <a:r>
              <a:rPr lang="en-US" sz="1000" dirty="0" err="1">
                <a:solidFill>
                  <a:srgbClr val="EEE8D5"/>
                </a:solidFill>
                <a:latin typeface="Consolas" panose="020B0609020204030204" pitchFamily="49" charset="0"/>
                <a:ea typeface="+mn-ea"/>
              </a:rPr>
              <a:t>docker.io</a:t>
            </a:r>
            <a:r>
              <a:rPr lang="en-US" sz="1000" dirty="0">
                <a:solidFill>
                  <a:srgbClr val="EEE8D5"/>
                </a:solidFill>
                <a:latin typeface="Consolas" panose="020B0609020204030204" pitchFamily="49" charset="0"/>
                <a:ea typeface="+mn-ea"/>
              </a:rPr>
              <a:t>/library/</a:t>
            </a:r>
            <a:r>
              <a:rPr lang="en-US" sz="1000" dirty="0" err="1">
                <a:solidFill>
                  <a:srgbClr val="EEE8D5"/>
                </a:solidFill>
                <a:latin typeface="Consolas" panose="020B0609020204030204" pitchFamily="49" charset="0"/>
                <a:ea typeface="+mn-ea"/>
              </a:rPr>
              <a:t>alpine:latest</a:t>
            </a:r>
            <a:endParaRPr lang="en-US" sz="1000" dirty="0">
              <a:solidFill>
                <a:srgbClr val="EEE8D5"/>
              </a:solidFill>
              <a:latin typeface="Consolas" panose="020B0609020204030204" pitchFamily="49" charset="0"/>
              <a:ea typeface="+mn-ea"/>
            </a:endParaRPr>
          </a:p>
          <a:p>
            <a:pPr marL="0" lvl="1" indent="-97200">
              <a:lnSpc>
                <a:spcPct val="110000"/>
              </a:lnSpc>
            </a:pPr>
            <a:r>
              <a:rPr lang="en-US" sz="1000" dirty="0" err="1">
                <a:solidFill>
                  <a:srgbClr val="6D6D6D"/>
                </a:solidFill>
                <a:latin typeface="Consolas" panose="020B0609020204030204" pitchFamily="49" charset="0"/>
                <a:ea typeface="+mn-ea"/>
              </a:rPr>
              <a:t>devnet-adm@ubuntu-devnet</a:t>
            </a:r>
            <a:r>
              <a:rPr lang="en-US" sz="1000" dirty="0">
                <a:solidFill>
                  <a:srgbClr val="6D6D6D"/>
                </a:solidFill>
                <a:latin typeface="Consolas" panose="020B0609020204030204" pitchFamily="49" charset="0"/>
                <a:ea typeface="+mn-ea"/>
              </a:rPr>
              <a:t>:~</a:t>
            </a:r>
            <a:r>
              <a:rPr lang="en-US" sz="1000" dirty="0">
                <a:solidFill>
                  <a:srgbClr val="EEE8D5"/>
                </a:solidFill>
                <a:latin typeface="Consolas" panose="020B0609020204030204" pitchFamily="49" charset="0"/>
              </a:rPr>
              <a:t>$ docker run -it alpine</a:t>
            </a:r>
            <a:endParaRPr lang="en-US" sz="1000" dirty="0">
              <a:solidFill>
                <a:srgbClr val="EEE8D5"/>
              </a:solidFill>
              <a:latin typeface="Consolas" panose="020B0609020204030204" pitchFamily="49" charset="0"/>
              <a:ea typeface="+mn-ea"/>
            </a:endParaRPr>
          </a:p>
        </p:txBody>
      </p:sp>
      <p:sp>
        <p:nvSpPr>
          <p:cNvPr id="7" name="TextBox 6">
            <a:extLst>
              <a:ext uri="{FF2B5EF4-FFF2-40B4-BE49-F238E27FC236}">
                <a16:creationId xmlns:a16="http://schemas.microsoft.com/office/drawing/2014/main" id="{33D62527-3A40-24B7-F593-4328242B2F2C}"/>
              </a:ext>
            </a:extLst>
          </p:cNvPr>
          <p:cNvSpPr txBox="1"/>
          <p:nvPr/>
        </p:nvSpPr>
        <p:spPr>
          <a:xfrm>
            <a:off x="540000" y="4032053"/>
            <a:ext cx="5841749" cy="1945020"/>
          </a:xfrm>
          <a:prstGeom prst="rect">
            <a:avLst/>
          </a:prstGeom>
          <a:solidFill>
            <a:srgbClr val="002B36"/>
          </a:solidFill>
        </p:spPr>
        <p:txBody>
          <a:bodyPr wrap="square">
            <a:spAutoFit/>
          </a:bodyPr>
          <a:lstStyle/>
          <a:p>
            <a:pPr marL="0" lvl="1" indent="-97200">
              <a:lnSpc>
                <a:spcPct val="110000"/>
              </a:lnSpc>
            </a:pPr>
            <a:r>
              <a:rPr lang="en-US" sz="1000">
                <a:solidFill>
                  <a:srgbClr val="EEE8D5"/>
                </a:solidFill>
                <a:latin typeface="Consolas" panose="020B0609020204030204" pitchFamily="49" charset="0"/>
                <a:ea typeface="+mn-ea"/>
              </a:rPr>
              <a:t>/ # cat /</a:t>
            </a:r>
            <a:r>
              <a:rPr lang="en-US" sz="1000" err="1">
                <a:solidFill>
                  <a:srgbClr val="EEE8D5"/>
                </a:solidFill>
                <a:latin typeface="Consolas" panose="020B0609020204030204" pitchFamily="49" charset="0"/>
                <a:ea typeface="+mn-ea"/>
              </a:rPr>
              <a:t>etc</a:t>
            </a:r>
            <a:r>
              <a:rPr lang="en-US" sz="1000">
                <a:solidFill>
                  <a:srgbClr val="EEE8D5"/>
                </a:solidFill>
                <a:latin typeface="Consolas" panose="020B0609020204030204" pitchFamily="49" charset="0"/>
                <a:ea typeface="+mn-ea"/>
              </a:rPr>
              <a:t>/</a:t>
            </a:r>
            <a:r>
              <a:rPr lang="en-US" sz="1000" err="1">
                <a:solidFill>
                  <a:srgbClr val="EEE8D5"/>
                </a:solidFill>
                <a:latin typeface="Consolas" panose="020B0609020204030204" pitchFamily="49" charset="0"/>
                <a:ea typeface="+mn-ea"/>
              </a:rPr>
              <a:t>os</a:t>
            </a:r>
            <a:r>
              <a:rPr lang="en-US" sz="1000">
                <a:solidFill>
                  <a:srgbClr val="EEE8D5"/>
                </a:solidFill>
                <a:latin typeface="Consolas" panose="020B0609020204030204" pitchFamily="49" charset="0"/>
                <a:ea typeface="+mn-ea"/>
              </a:rPr>
              <a:t>-release</a:t>
            </a:r>
          </a:p>
          <a:p>
            <a:pPr marL="0" lvl="1" indent="-97200">
              <a:lnSpc>
                <a:spcPct val="110000"/>
              </a:lnSpc>
            </a:pPr>
            <a:r>
              <a:rPr lang="en-US" sz="1000">
                <a:solidFill>
                  <a:srgbClr val="EEE8D5"/>
                </a:solidFill>
                <a:latin typeface="Consolas" panose="020B0609020204030204" pitchFamily="49" charset="0"/>
                <a:ea typeface="+mn-ea"/>
              </a:rPr>
              <a:t>NAME="Alpine Linux"</a:t>
            </a:r>
          </a:p>
          <a:p>
            <a:pPr marL="0" lvl="1" indent="-97200">
              <a:lnSpc>
                <a:spcPct val="110000"/>
              </a:lnSpc>
            </a:pPr>
            <a:r>
              <a:rPr lang="en-US" sz="1000">
                <a:solidFill>
                  <a:srgbClr val="EEE8D5"/>
                </a:solidFill>
                <a:latin typeface="Consolas" panose="020B0609020204030204" pitchFamily="49" charset="0"/>
                <a:ea typeface="+mn-ea"/>
              </a:rPr>
              <a:t>ID=alpine</a:t>
            </a:r>
          </a:p>
          <a:p>
            <a:pPr marL="0" lvl="1" indent="-97200">
              <a:lnSpc>
                <a:spcPct val="110000"/>
              </a:lnSpc>
            </a:pPr>
            <a:r>
              <a:rPr lang="en-US" sz="1000" err="1">
                <a:solidFill>
                  <a:srgbClr val="EEE8D5"/>
                </a:solidFill>
                <a:latin typeface="Consolas" panose="020B0609020204030204" pitchFamily="49" charset="0"/>
                <a:ea typeface="+mn-ea"/>
              </a:rPr>
              <a:t>VERSION_ID</a:t>
            </a:r>
            <a:r>
              <a:rPr lang="en-US" sz="1000">
                <a:solidFill>
                  <a:srgbClr val="EEE8D5"/>
                </a:solidFill>
                <a:latin typeface="Consolas" panose="020B0609020204030204" pitchFamily="49" charset="0"/>
                <a:ea typeface="+mn-ea"/>
              </a:rPr>
              <a:t>=3.20.3</a:t>
            </a:r>
          </a:p>
          <a:p>
            <a:pPr marL="0" lvl="1" indent="-97200">
              <a:lnSpc>
                <a:spcPct val="110000"/>
              </a:lnSpc>
            </a:pPr>
            <a:r>
              <a:rPr lang="en-US" sz="1000" err="1">
                <a:solidFill>
                  <a:srgbClr val="EEE8D5"/>
                </a:solidFill>
                <a:latin typeface="Consolas" panose="020B0609020204030204" pitchFamily="49" charset="0"/>
                <a:ea typeface="+mn-ea"/>
              </a:rPr>
              <a:t>PRETTY_NAME</a:t>
            </a:r>
            <a:r>
              <a:rPr lang="en-US" sz="1000">
                <a:solidFill>
                  <a:srgbClr val="EEE8D5"/>
                </a:solidFill>
                <a:latin typeface="Consolas" panose="020B0609020204030204" pitchFamily="49" charset="0"/>
                <a:ea typeface="+mn-ea"/>
              </a:rPr>
              <a:t>="Alpine Linux </a:t>
            </a:r>
            <a:r>
              <a:rPr lang="en-US" sz="1000" err="1">
                <a:solidFill>
                  <a:srgbClr val="EEE8D5"/>
                </a:solidFill>
                <a:latin typeface="Consolas" panose="020B0609020204030204" pitchFamily="49" charset="0"/>
                <a:ea typeface="+mn-ea"/>
              </a:rPr>
              <a:t>v3.20</a:t>
            </a:r>
            <a:r>
              <a:rPr lang="en-US" sz="1000">
                <a:solidFill>
                  <a:srgbClr val="EEE8D5"/>
                </a:solidFill>
                <a:latin typeface="Consolas" panose="020B0609020204030204" pitchFamily="49" charset="0"/>
                <a:ea typeface="+mn-ea"/>
              </a:rPr>
              <a:t>"</a:t>
            </a:r>
          </a:p>
          <a:p>
            <a:pPr marL="0" lvl="1" indent="-97200">
              <a:lnSpc>
                <a:spcPct val="110000"/>
              </a:lnSpc>
            </a:pPr>
            <a:r>
              <a:rPr lang="en-US" sz="1000" err="1">
                <a:solidFill>
                  <a:srgbClr val="EEE8D5"/>
                </a:solidFill>
                <a:latin typeface="Consolas" panose="020B0609020204030204" pitchFamily="49" charset="0"/>
                <a:ea typeface="+mn-ea"/>
              </a:rPr>
              <a:t>HOME_URL</a:t>
            </a:r>
            <a:r>
              <a:rPr lang="en-US" sz="1000">
                <a:solidFill>
                  <a:srgbClr val="EEE8D5"/>
                </a:solidFill>
                <a:latin typeface="Consolas" panose="020B0609020204030204" pitchFamily="49" charset="0"/>
                <a:ea typeface="+mn-ea"/>
              </a:rPr>
              <a:t>="https://</a:t>
            </a:r>
            <a:r>
              <a:rPr lang="en-US" sz="1000" err="1">
                <a:solidFill>
                  <a:srgbClr val="EEE8D5"/>
                </a:solidFill>
                <a:latin typeface="Consolas" panose="020B0609020204030204" pitchFamily="49" charset="0"/>
                <a:ea typeface="+mn-ea"/>
              </a:rPr>
              <a:t>alpinelinux.org</a:t>
            </a:r>
            <a:r>
              <a:rPr lang="en-US" sz="1000">
                <a:solidFill>
                  <a:srgbClr val="EEE8D5"/>
                </a:solidFill>
                <a:latin typeface="Consolas" panose="020B0609020204030204" pitchFamily="49" charset="0"/>
                <a:ea typeface="+mn-ea"/>
              </a:rPr>
              <a:t>/"</a:t>
            </a:r>
          </a:p>
          <a:p>
            <a:pPr marL="0" lvl="1" indent="-97200">
              <a:lnSpc>
                <a:spcPct val="110000"/>
              </a:lnSpc>
            </a:pPr>
            <a:r>
              <a:rPr lang="en-US" sz="1000" err="1">
                <a:solidFill>
                  <a:srgbClr val="EEE8D5"/>
                </a:solidFill>
                <a:latin typeface="Consolas" panose="020B0609020204030204" pitchFamily="49" charset="0"/>
                <a:ea typeface="+mn-ea"/>
              </a:rPr>
              <a:t>BUG_REPORT_URL</a:t>
            </a:r>
            <a:r>
              <a:rPr lang="en-US" sz="1000">
                <a:solidFill>
                  <a:srgbClr val="EEE8D5"/>
                </a:solidFill>
                <a:latin typeface="Consolas" panose="020B0609020204030204" pitchFamily="49" charset="0"/>
                <a:ea typeface="+mn-ea"/>
              </a:rPr>
              <a:t>="https://</a:t>
            </a:r>
            <a:r>
              <a:rPr lang="en-US" sz="1000" err="1">
                <a:solidFill>
                  <a:srgbClr val="EEE8D5"/>
                </a:solidFill>
                <a:latin typeface="Consolas" panose="020B0609020204030204" pitchFamily="49" charset="0"/>
                <a:ea typeface="+mn-ea"/>
              </a:rPr>
              <a:t>gitlab.alpinelinux.org</a:t>
            </a:r>
            <a:r>
              <a:rPr lang="en-US" sz="1000">
                <a:solidFill>
                  <a:srgbClr val="EEE8D5"/>
                </a:solidFill>
                <a:latin typeface="Consolas" panose="020B0609020204030204" pitchFamily="49" charset="0"/>
                <a:ea typeface="+mn-ea"/>
              </a:rPr>
              <a:t>/alpine/</a:t>
            </a:r>
            <a:r>
              <a:rPr lang="en-US" sz="1000" err="1">
                <a:solidFill>
                  <a:srgbClr val="EEE8D5"/>
                </a:solidFill>
                <a:latin typeface="Consolas" panose="020B0609020204030204" pitchFamily="49" charset="0"/>
                <a:ea typeface="+mn-ea"/>
              </a:rPr>
              <a:t>aports</a:t>
            </a:r>
            <a:r>
              <a:rPr lang="en-US" sz="1000">
                <a:solidFill>
                  <a:srgbClr val="EEE8D5"/>
                </a:solidFill>
                <a:latin typeface="Consolas" panose="020B0609020204030204" pitchFamily="49" charset="0"/>
                <a:ea typeface="+mn-ea"/>
              </a:rPr>
              <a:t>/-/issues"</a:t>
            </a:r>
          </a:p>
          <a:p>
            <a:pPr marL="0" lvl="1" indent="-97200">
              <a:lnSpc>
                <a:spcPct val="110000"/>
              </a:lnSpc>
            </a:pPr>
            <a:r>
              <a:rPr lang="en-US" sz="1000">
                <a:solidFill>
                  <a:srgbClr val="EEE8D5"/>
                </a:solidFill>
                <a:latin typeface="Consolas" panose="020B0609020204030204" pitchFamily="49" charset="0"/>
                <a:ea typeface="+mn-ea"/>
              </a:rPr>
              <a:t>/ # </a:t>
            </a:r>
            <a:r>
              <a:rPr lang="en-US" sz="1000" err="1">
                <a:solidFill>
                  <a:srgbClr val="EEE8D5"/>
                </a:solidFill>
                <a:latin typeface="Consolas" panose="020B0609020204030204" pitchFamily="49" charset="0"/>
                <a:ea typeface="+mn-ea"/>
              </a:rPr>
              <a:t>apk</a:t>
            </a:r>
            <a:r>
              <a:rPr lang="en-US" sz="1000">
                <a:solidFill>
                  <a:srgbClr val="EEE8D5"/>
                </a:solidFill>
                <a:latin typeface="Consolas" panose="020B0609020204030204" pitchFamily="49" charset="0"/>
                <a:ea typeface="+mn-ea"/>
              </a:rPr>
              <a:t> add nano</a:t>
            </a:r>
          </a:p>
          <a:p>
            <a:pPr marL="0" lvl="1" indent="-97200">
              <a:lnSpc>
                <a:spcPct val="110000"/>
              </a:lnSpc>
            </a:pPr>
            <a:r>
              <a:rPr lang="en-US" sz="1000">
                <a:solidFill>
                  <a:srgbClr val="EEE8D5"/>
                </a:solidFill>
                <a:latin typeface="Consolas" panose="020B0609020204030204" pitchFamily="49" charset="0"/>
              </a:rPr>
              <a:t>(... cut for brevity ...)</a:t>
            </a:r>
            <a:endParaRPr lang="en-US" sz="1000">
              <a:solidFill>
                <a:srgbClr val="EEE8D5"/>
              </a:solidFill>
              <a:latin typeface="Consolas" panose="020B0609020204030204" pitchFamily="49" charset="0"/>
              <a:ea typeface="+mn-ea"/>
            </a:endParaRPr>
          </a:p>
          <a:p>
            <a:pPr marL="0" lvl="1" indent="-97200">
              <a:lnSpc>
                <a:spcPct val="110000"/>
              </a:lnSpc>
            </a:pPr>
            <a:r>
              <a:rPr lang="en-US" sz="1000">
                <a:solidFill>
                  <a:srgbClr val="EEE8D5"/>
                </a:solidFill>
                <a:latin typeface="Consolas" panose="020B0609020204030204" pitchFamily="49" charset="0"/>
                <a:ea typeface="+mn-ea"/>
              </a:rPr>
              <a:t>/ # nano /</a:t>
            </a:r>
            <a:r>
              <a:rPr lang="en-US" sz="1000" err="1">
                <a:solidFill>
                  <a:srgbClr val="EEE8D5"/>
                </a:solidFill>
                <a:latin typeface="Consolas" panose="020B0609020204030204" pitchFamily="49" charset="0"/>
                <a:ea typeface="+mn-ea"/>
              </a:rPr>
              <a:t>tmp</a:t>
            </a:r>
            <a:r>
              <a:rPr lang="en-US" sz="1000">
                <a:solidFill>
                  <a:srgbClr val="EEE8D5"/>
                </a:solidFill>
                <a:latin typeface="Consolas" panose="020B0609020204030204" pitchFamily="49" charset="0"/>
                <a:ea typeface="+mn-ea"/>
              </a:rPr>
              <a:t>/</a:t>
            </a:r>
            <a:r>
              <a:rPr lang="en-US" sz="1000" err="1">
                <a:solidFill>
                  <a:srgbClr val="EEE8D5"/>
                </a:solidFill>
                <a:latin typeface="Consolas" panose="020B0609020204030204" pitchFamily="49" charset="0"/>
                <a:ea typeface="+mn-ea"/>
              </a:rPr>
              <a:t>test.txt</a:t>
            </a:r>
            <a:endParaRPr lang="en-US" sz="1000">
              <a:solidFill>
                <a:srgbClr val="EEE8D5"/>
              </a:solidFill>
              <a:latin typeface="Consolas" panose="020B0609020204030204" pitchFamily="49" charset="0"/>
              <a:ea typeface="+mn-ea"/>
            </a:endParaRPr>
          </a:p>
          <a:p>
            <a:pPr marL="0" lvl="1" indent="-97200">
              <a:lnSpc>
                <a:spcPct val="110000"/>
              </a:lnSpc>
            </a:pPr>
            <a:r>
              <a:rPr lang="en-US" sz="1000">
                <a:solidFill>
                  <a:srgbClr val="EEE8D5"/>
                </a:solidFill>
                <a:latin typeface="Consolas" panose="020B0609020204030204" pitchFamily="49" charset="0"/>
              </a:rPr>
              <a:t>/ # exit</a:t>
            </a:r>
            <a:endParaRPr lang="en-US" sz="1000">
              <a:solidFill>
                <a:srgbClr val="EEE8D5"/>
              </a:solidFill>
              <a:latin typeface="Consolas" panose="020B0609020204030204" pitchFamily="49" charset="0"/>
              <a:ea typeface="+mn-ea"/>
            </a:endParaRPr>
          </a:p>
        </p:txBody>
      </p:sp>
      <p:sp>
        <p:nvSpPr>
          <p:cNvPr id="6" name="The distance between the headline and the start of the body copy is always constant.…">
            <a:extLst>
              <a:ext uri="{FF2B5EF4-FFF2-40B4-BE49-F238E27FC236}">
                <a16:creationId xmlns:a16="http://schemas.microsoft.com/office/drawing/2014/main" id="{0B248B04-6F93-C05C-C0A9-BB72C4F1D8A3}"/>
              </a:ext>
            </a:extLst>
          </p:cNvPr>
          <p:cNvSpPr txBox="1">
            <a:spLocks noGrp="1"/>
          </p:cNvSpPr>
          <p:nvPr>
            <p:ph idx="1"/>
          </p:nvPr>
        </p:nvSpPr>
        <p:spPr>
          <a:xfrm>
            <a:off x="6464300" y="854166"/>
            <a:ext cx="4607699" cy="5237207"/>
          </a:xfrm>
        </p:spPr>
        <p:txBody>
          <a:bodyPr>
            <a:normAutofit lnSpcReduction="10000"/>
          </a:bodyPr>
          <a:lstStyle/>
          <a:p>
            <a:pPr>
              <a:lnSpc>
                <a:spcPct val="110000"/>
              </a:lnSpc>
            </a:pPr>
            <a:r>
              <a:rPr lang="nb-NO" sz="1400" dirty="0"/>
              <a:t>The </a:t>
            </a:r>
            <a:r>
              <a:rPr lang="nb-NO" sz="1400" dirty="0" err="1"/>
              <a:t>hello-world</a:t>
            </a:r>
            <a:r>
              <a:rPr lang="nb-NO" sz="1400" dirty="0"/>
              <a:t> container is a </a:t>
            </a:r>
            <a:r>
              <a:rPr lang="nb-NO" sz="1400" dirty="0" err="1"/>
              <a:t>small</a:t>
            </a:r>
            <a:r>
              <a:rPr lang="nb-NO" sz="1400" dirty="0"/>
              <a:t> container, </a:t>
            </a:r>
            <a:r>
              <a:rPr lang="nb-NO" sz="1400" dirty="0" err="1"/>
              <a:t>that</a:t>
            </a:r>
            <a:r>
              <a:rPr lang="nb-NO" sz="1400" dirty="0"/>
              <a:t> just </a:t>
            </a:r>
            <a:r>
              <a:rPr lang="nb-NO" sz="1400" dirty="0" err="1"/>
              <a:t>helps</a:t>
            </a:r>
            <a:r>
              <a:rPr lang="nb-NO" sz="1400" dirty="0"/>
              <a:t> </a:t>
            </a:r>
            <a:r>
              <a:rPr lang="nb-NO" sz="1400" dirty="0" err="1"/>
              <a:t>you</a:t>
            </a:r>
            <a:r>
              <a:rPr lang="nb-NO" sz="1400" dirty="0"/>
              <a:t> </a:t>
            </a:r>
            <a:r>
              <a:rPr lang="nb-NO" sz="1400" dirty="0" err="1"/>
              <a:t>check</a:t>
            </a:r>
            <a:r>
              <a:rPr lang="nb-NO" sz="1400" dirty="0"/>
              <a:t> </a:t>
            </a:r>
            <a:r>
              <a:rPr lang="nb-NO" sz="1400" dirty="0" err="1"/>
              <a:t>if</a:t>
            </a:r>
            <a:r>
              <a:rPr lang="nb-NO" sz="1400" dirty="0"/>
              <a:t> </a:t>
            </a:r>
            <a:r>
              <a:rPr lang="nb-NO" sz="1400" dirty="0" err="1"/>
              <a:t>your</a:t>
            </a:r>
            <a:r>
              <a:rPr lang="nb-NO" sz="1400" dirty="0"/>
              <a:t> </a:t>
            </a:r>
            <a:r>
              <a:rPr lang="nb-NO" sz="1400" dirty="0" err="1"/>
              <a:t>Docker</a:t>
            </a:r>
            <a:r>
              <a:rPr lang="nb-NO" sz="1400" dirty="0"/>
              <a:t> </a:t>
            </a:r>
            <a:r>
              <a:rPr lang="nb-NO" sz="1400" dirty="0" err="1"/>
              <a:t>installation</a:t>
            </a:r>
            <a:r>
              <a:rPr lang="nb-NO" sz="1400" dirty="0"/>
              <a:t> is </a:t>
            </a:r>
            <a:r>
              <a:rPr lang="nb-NO" sz="1400" dirty="0" err="1"/>
              <a:t>working</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Alpine is a </a:t>
            </a:r>
            <a:r>
              <a:rPr lang="nb-NO" sz="1400" dirty="0" err="1"/>
              <a:t>very</a:t>
            </a:r>
            <a:r>
              <a:rPr lang="nb-NO" sz="1400" dirty="0"/>
              <a:t> slim Linux </a:t>
            </a:r>
            <a:r>
              <a:rPr lang="nb-NO" sz="1400" dirty="0" err="1"/>
              <a:t>distro</a:t>
            </a:r>
            <a:r>
              <a:rPr lang="nb-NO" sz="1400" dirty="0"/>
              <a:t>. As an </a:t>
            </a:r>
            <a:r>
              <a:rPr lang="nb-NO" sz="1400" dirty="0" err="1"/>
              <a:t>empty</a:t>
            </a:r>
            <a:r>
              <a:rPr lang="nb-NO" sz="1400" dirty="0"/>
              <a:t> container, it </a:t>
            </a:r>
            <a:r>
              <a:rPr lang="nb-NO" sz="1400" dirty="0" err="1"/>
              <a:t>requires</a:t>
            </a:r>
            <a:r>
              <a:rPr lang="nb-NO" sz="1400" dirty="0"/>
              <a:t> </a:t>
            </a:r>
            <a:r>
              <a:rPr lang="nb-NO" sz="1400" dirty="0" err="1"/>
              <a:t>about</a:t>
            </a:r>
            <a:r>
              <a:rPr lang="nb-NO" sz="1400" dirty="0"/>
              <a:t> </a:t>
            </a:r>
            <a:r>
              <a:rPr lang="nb-NO" sz="1400" dirty="0" err="1"/>
              <a:t>8MB</a:t>
            </a:r>
            <a:r>
              <a:rPr lang="nb-NO" sz="1400" dirty="0"/>
              <a:t> disk </a:t>
            </a:r>
            <a:r>
              <a:rPr lang="nb-NO" sz="1400" dirty="0" err="1"/>
              <a:t>space</a:t>
            </a:r>
            <a:r>
              <a:rPr lang="nb-NO" sz="1400" dirty="0"/>
              <a:t>. A lot </a:t>
            </a:r>
            <a:r>
              <a:rPr lang="nb-NO" sz="1400" dirty="0" err="1"/>
              <a:t>of</a:t>
            </a:r>
            <a:r>
              <a:rPr lang="nb-NO" sz="1400" dirty="0"/>
              <a:t> pre-</a:t>
            </a:r>
            <a:r>
              <a:rPr lang="nb-NO" sz="1400" dirty="0" err="1"/>
              <a:t>built</a:t>
            </a:r>
            <a:r>
              <a:rPr lang="nb-NO" sz="1400" dirty="0"/>
              <a:t> containers (like </a:t>
            </a:r>
            <a:r>
              <a:rPr lang="nb-NO" sz="1400" dirty="0" err="1"/>
              <a:t>we</a:t>
            </a:r>
            <a:r>
              <a:rPr lang="nb-NO" sz="1400" dirty="0"/>
              <a:t> </a:t>
            </a:r>
            <a:r>
              <a:rPr lang="nb-NO" sz="1400" dirty="0" err="1"/>
              <a:t>will</a:t>
            </a:r>
            <a:r>
              <a:rPr lang="nb-NO" sz="1400" dirty="0"/>
              <a:t> </a:t>
            </a:r>
            <a:r>
              <a:rPr lang="nb-NO" sz="1400" dirty="0" err="1"/>
              <a:t>use</a:t>
            </a:r>
            <a:r>
              <a:rPr lang="nb-NO" sz="1400" dirty="0"/>
              <a:t> later) </a:t>
            </a:r>
            <a:r>
              <a:rPr lang="nb-NO" sz="1400" dirty="0" err="1"/>
              <a:t>are</a:t>
            </a:r>
            <a:r>
              <a:rPr lang="nb-NO" sz="1400" dirty="0"/>
              <a:t> </a:t>
            </a:r>
            <a:r>
              <a:rPr lang="nb-NO" sz="1400" dirty="0" err="1"/>
              <a:t>based</a:t>
            </a:r>
            <a:r>
              <a:rPr lang="nb-NO" sz="1400" dirty="0"/>
              <a:t> </a:t>
            </a:r>
            <a:r>
              <a:rPr lang="nb-NO" sz="1400" dirty="0" err="1"/>
              <a:t>on</a:t>
            </a:r>
            <a:r>
              <a:rPr lang="nb-NO" sz="1400" dirty="0"/>
              <a:t> </a:t>
            </a:r>
            <a:r>
              <a:rPr lang="nb-NO" sz="1400" dirty="0" err="1"/>
              <a:t>the</a:t>
            </a:r>
            <a:r>
              <a:rPr lang="nb-NO" sz="1400" dirty="0"/>
              <a:t> alpine image.</a:t>
            </a:r>
          </a:p>
          <a:p>
            <a:pPr>
              <a:lnSpc>
                <a:spcPct val="110000"/>
              </a:lnSpc>
            </a:pPr>
            <a:r>
              <a:rPr lang="nb-NO" sz="1400" dirty="0" err="1"/>
              <a:t>We</a:t>
            </a:r>
            <a:r>
              <a:rPr lang="nb-NO" sz="1400" dirty="0"/>
              <a:t> </a:t>
            </a:r>
            <a:r>
              <a:rPr lang="nb-NO" sz="1400" dirty="0" err="1"/>
              <a:t>will</a:t>
            </a:r>
            <a:r>
              <a:rPr lang="nb-NO" sz="1400" dirty="0"/>
              <a:t> first pull Alpine, </a:t>
            </a:r>
            <a:r>
              <a:rPr lang="nb-NO" sz="1400" dirty="0" err="1"/>
              <a:t>then</a:t>
            </a:r>
            <a:r>
              <a:rPr lang="nb-NO" sz="1400" dirty="0"/>
              <a:t> run it and </a:t>
            </a:r>
            <a:r>
              <a:rPr lang="nb-NO" sz="1400" dirty="0" err="1"/>
              <a:t>connect</a:t>
            </a:r>
            <a:r>
              <a:rPr lang="nb-NO" sz="1400" dirty="0"/>
              <a:t> to </a:t>
            </a:r>
            <a:r>
              <a:rPr lang="nb-NO" sz="1400" dirty="0" err="1"/>
              <a:t>its</a:t>
            </a:r>
            <a:r>
              <a:rPr lang="nb-NO" sz="1400" dirty="0"/>
              <a:t> terminal </a:t>
            </a:r>
            <a:r>
              <a:rPr lang="nb-NO" sz="1400" dirty="0" err="1"/>
              <a:t>using</a:t>
            </a:r>
            <a:r>
              <a:rPr lang="nb-NO" sz="1400" dirty="0"/>
              <a:t> </a:t>
            </a:r>
            <a:r>
              <a:rPr lang="nb-NO" sz="1400" dirty="0" err="1"/>
              <a:t>the</a:t>
            </a:r>
            <a:r>
              <a:rPr lang="nb-NO" sz="1400" dirty="0"/>
              <a:t> "-it" </a:t>
            </a:r>
            <a:r>
              <a:rPr lang="nb-NO" sz="1400" dirty="0" err="1"/>
              <a:t>option</a:t>
            </a:r>
            <a:endParaRPr lang="nb-NO" sz="1400" dirty="0"/>
          </a:p>
          <a:p>
            <a:pPr>
              <a:lnSpc>
                <a:spcPct val="110000"/>
              </a:lnSpc>
            </a:pPr>
            <a:r>
              <a:rPr lang="nb-NO" sz="1400" dirty="0" err="1"/>
              <a:t>When</a:t>
            </a:r>
            <a:r>
              <a:rPr lang="nb-NO" sz="1400" dirty="0"/>
              <a:t> </a:t>
            </a:r>
            <a:r>
              <a:rPr lang="nb-NO" sz="1400" dirty="0" err="1"/>
              <a:t>connected</a:t>
            </a:r>
            <a:r>
              <a:rPr lang="nb-NO" sz="1400" dirty="0"/>
              <a:t> to </a:t>
            </a:r>
            <a:r>
              <a:rPr lang="nb-NO" sz="1400" dirty="0" err="1"/>
              <a:t>the</a:t>
            </a:r>
            <a:r>
              <a:rPr lang="nb-NO" sz="1400" dirty="0"/>
              <a:t> Alpine container, </a:t>
            </a:r>
            <a:r>
              <a:rPr lang="nb-NO" sz="1400" dirty="0" err="1"/>
              <a:t>we</a:t>
            </a:r>
            <a:r>
              <a:rPr lang="nb-NO" sz="1400" dirty="0"/>
              <a:t> </a:t>
            </a:r>
            <a:r>
              <a:rPr lang="nb-NO" sz="1400" dirty="0" err="1"/>
              <a:t>can</a:t>
            </a:r>
            <a:r>
              <a:rPr lang="nb-NO" sz="1400" dirty="0"/>
              <a:t> do </a:t>
            </a:r>
            <a:r>
              <a:rPr lang="nb-NO" sz="1400" dirty="0" err="1"/>
              <a:t>regular</a:t>
            </a:r>
            <a:r>
              <a:rPr lang="nb-NO" sz="1400" dirty="0"/>
              <a:t> Linux </a:t>
            </a:r>
            <a:r>
              <a:rPr lang="nb-NO" sz="1400" dirty="0" err="1"/>
              <a:t>stuff</a:t>
            </a:r>
            <a:r>
              <a:rPr lang="nb-NO" sz="1400" dirty="0"/>
              <a:t>, and </a:t>
            </a:r>
            <a:r>
              <a:rPr lang="nb-NO" sz="1400" dirty="0" err="1"/>
              <a:t>also</a:t>
            </a:r>
            <a:r>
              <a:rPr lang="nb-NO" sz="1400" dirty="0"/>
              <a:t> </a:t>
            </a:r>
            <a:r>
              <a:rPr lang="nb-NO" sz="1400" dirty="0" err="1"/>
              <a:t>install</a:t>
            </a:r>
            <a:r>
              <a:rPr lang="nb-NO" sz="1400" dirty="0"/>
              <a:t> apps </a:t>
            </a:r>
            <a:r>
              <a:rPr lang="nb-NO" sz="1400" dirty="0" err="1"/>
              <a:t>using</a:t>
            </a:r>
            <a:r>
              <a:rPr lang="nb-NO" sz="1400" dirty="0"/>
              <a:t> </a:t>
            </a:r>
            <a:r>
              <a:rPr lang="nb-NO" sz="1400" dirty="0" err="1"/>
              <a:t>apk</a:t>
            </a:r>
            <a:r>
              <a:rPr lang="nb-NO" sz="1400" dirty="0"/>
              <a:t>. As an </a:t>
            </a:r>
            <a:r>
              <a:rPr lang="nb-NO" sz="1400" dirty="0" err="1"/>
              <a:t>example</a:t>
            </a:r>
            <a:r>
              <a:rPr lang="nb-NO" sz="1400" dirty="0"/>
              <a:t> </a:t>
            </a:r>
            <a:r>
              <a:rPr lang="nb-NO" sz="1400" dirty="0" err="1"/>
              <a:t>we</a:t>
            </a:r>
            <a:r>
              <a:rPr lang="nb-NO" sz="1400" dirty="0"/>
              <a:t> </a:t>
            </a:r>
            <a:r>
              <a:rPr lang="nb-NO" sz="1400" dirty="0" err="1"/>
              <a:t>will</a:t>
            </a:r>
            <a:r>
              <a:rPr lang="nb-NO" sz="1400" dirty="0"/>
              <a:t> </a:t>
            </a:r>
            <a:r>
              <a:rPr lang="nb-NO" sz="1400" dirty="0" err="1"/>
              <a:t>install</a:t>
            </a:r>
            <a:r>
              <a:rPr lang="nb-NO" sz="1400" dirty="0"/>
              <a:t> </a:t>
            </a:r>
            <a:r>
              <a:rPr lang="nb-NO" sz="1400" dirty="0" err="1"/>
              <a:t>nano</a:t>
            </a:r>
            <a:r>
              <a:rPr lang="nb-NO" sz="1400" dirty="0"/>
              <a:t>, </a:t>
            </a:r>
            <a:r>
              <a:rPr lang="nb-NO" sz="1400" dirty="0" err="1"/>
              <a:t>edit</a:t>
            </a:r>
            <a:r>
              <a:rPr lang="nb-NO" sz="1400" dirty="0"/>
              <a:t> a </a:t>
            </a:r>
            <a:r>
              <a:rPr lang="nb-NO" sz="1400" dirty="0" err="1"/>
              <a:t>text</a:t>
            </a:r>
            <a:r>
              <a:rPr lang="nb-NO" sz="1400" dirty="0"/>
              <a:t> file, and exit </a:t>
            </a:r>
            <a:r>
              <a:rPr lang="nb-NO" sz="1400" dirty="0" err="1"/>
              <a:t>the</a:t>
            </a:r>
            <a:r>
              <a:rPr lang="nb-NO" sz="1400" dirty="0"/>
              <a:t> container</a:t>
            </a:r>
          </a:p>
          <a:p>
            <a:pPr>
              <a:lnSpc>
                <a:spcPct val="110000"/>
              </a:lnSpc>
            </a:pPr>
            <a:r>
              <a:rPr lang="nb-NO" sz="1400" dirty="0"/>
              <a:t>Containers </a:t>
            </a:r>
            <a:r>
              <a:rPr lang="nb-NO" sz="1400" dirty="0" err="1"/>
              <a:t>are</a:t>
            </a:r>
            <a:r>
              <a:rPr lang="nb-NO" sz="1400" dirty="0"/>
              <a:t> </a:t>
            </a:r>
            <a:r>
              <a:rPr lang="nb-NO" sz="1400" dirty="0" err="1"/>
              <a:t>deleted</a:t>
            </a:r>
            <a:r>
              <a:rPr lang="nb-NO" sz="1400" dirty="0"/>
              <a:t> </a:t>
            </a:r>
            <a:r>
              <a:rPr lang="nb-NO" sz="1400" dirty="0" err="1"/>
              <a:t>after</a:t>
            </a:r>
            <a:r>
              <a:rPr lang="nb-NO" sz="1400" dirty="0"/>
              <a:t> </a:t>
            </a:r>
            <a:r>
              <a:rPr lang="nb-NO" sz="1400" dirty="0" err="1"/>
              <a:t>exiting</a:t>
            </a:r>
            <a:r>
              <a:rPr lang="nb-NO" sz="1400" dirty="0"/>
              <a:t>, </a:t>
            </a:r>
            <a:r>
              <a:rPr lang="nb-NO" sz="1400" dirty="0" err="1"/>
              <a:t>unless</a:t>
            </a:r>
            <a:r>
              <a:rPr lang="nb-NO" sz="1400" dirty="0"/>
              <a:t> permanent files </a:t>
            </a:r>
            <a:r>
              <a:rPr lang="nb-NO" sz="1400" dirty="0" err="1"/>
              <a:t>are</a:t>
            </a:r>
            <a:r>
              <a:rPr lang="nb-NO" sz="1400" dirty="0"/>
              <a:t> </a:t>
            </a:r>
            <a:r>
              <a:rPr lang="nb-NO" sz="1400" dirty="0" err="1"/>
              <a:t>specified</a:t>
            </a:r>
            <a:r>
              <a:rPr lang="nb-NO" sz="1400" dirty="0"/>
              <a:t> (</a:t>
            </a:r>
            <a:r>
              <a:rPr lang="nb-NO" sz="1400" dirty="0" err="1"/>
              <a:t>we</a:t>
            </a:r>
            <a:r>
              <a:rPr lang="nb-NO" sz="1400" dirty="0"/>
              <a:t> </a:t>
            </a:r>
            <a:r>
              <a:rPr lang="nb-NO" sz="1400" dirty="0" err="1"/>
              <a:t>will</a:t>
            </a:r>
            <a:r>
              <a:rPr lang="nb-NO" sz="1400" dirty="0"/>
              <a:t> </a:t>
            </a:r>
            <a:r>
              <a:rPr lang="nb-NO" sz="1400" dirty="0" err="1"/>
              <a:t>use</a:t>
            </a:r>
            <a:r>
              <a:rPr lang="nb-NO" sz="1400" dirty="0"/>
              <a:t> </a:t>
            </a:r>
            <a:r>
              <a:rPr lang="nb-NO" sz="1400" dirty="0" err="1"/>
              <a:t>that</a:t>
            </a:r>
            <a:r>
              <a:rPr lang="nb-NO" sz="1400" dirty="0"/>
              <a:t> later)</a:t>
            </a:r>
          </a:p>
          <a:p>
            <a:pPr>
              <a:lnSpc>
                <a:spcPct val="110000"/>
              </a:lnSpc>
            </a:pPr>
            <a:endParaRPr lang="nb-NO" sz="1400" dirty="0"/>
          </a:p>
        </p:txBody>
      </p:sp>
    </p:spTree>
    <p:extLst>
      <p:ext uri="{BB962C8B-B14F-4D97-AF65-F5344CB8AC3E}">
        <p14:creationId xmlns:p14="http://schemas.microsoft.com/office/powerpoint/2010/main" val="17611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571869"/>
          </a:xfrm>
        </p:spPr>
        <p:txBody>
          <a:bodyPr>
            <a:normAutofit/>
          </a:bodyPr>
          <a:lstStyle/>
          <a:p>
            <a:pPr>
              <a:lnSpc>
                <a:spcPct val="110000"/>
              </a:lnSpc>
            </a:pPr>
            <a:r>
              <a:rPr lang="nb-NO" sz="1600" dirty="0" err="1"/>
              <a:t>Download</a:t>
            </a:r>
            <a:r>
              <a:rPr lang="nb-NO" sz="1600" dirty="0"/>
              <a:t> and </a:t>
            </a:r>
            <a:r>
              <a:rPr lang="nb-NO" sz="1600" dirty="0" err="1"/>
              <a:t>follow</a:t>
            </a:r>
            <a:r>
              <a:rPr lang="nb-NO" sz="1600" dirty="0"/>
              <a:t> </a:t>
            </a:r>
            <a:r>
              <a:rPr lang="nb-NO" sz="1600" dirty="0" err="1"/>
              <a:t>the</a:t>
            </a:r>
            <a:r>
              <a:rPr lang="nb-NO" sz="1600" dirty="0"/>
              <a:t> </a:t>
            </a:r>
            <a:r>
              <a:rPr lang="nb-NO" sz="1600" dirty="0" err="1"/>
              <a:t>instructions</a:t>
            </a:r>
            <a:r>
              <a:rPr lang="nb-NO" sz="1600" dirty="0"/>
              <a:t> </a:t>
            </a:r>
            <a:r>
              <a:rPr lang="nb-NO" sz="1600" dirty="0" err="1"/>
              <a:t>on</a:t>
            </a:r>
            <a:endParaRPr lang="nb-NO" sz="1600" dirty="0"/>
          </a:p>
          <a:p>
            <a:pPr lvl="1">
              <a:lnSpc>
                <a:spcPct val="110000"/>
              </a:lnSpc>
            </a:pPr>
            <a:r>
              <a:rPr lang="nb-NO" sz="1400" dirty="0">
                <a:hlinkClick r:id="rId3"/>
              </a:rPr>
              <a:t>https://www.postman.com/downloads/</a:t>
            </a:r>
            <a:endParaRPr lang="nb-NO" sz="14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a:t>If running on Mac, be sure that Postman have access to the Local Network</a:t>
            </a:r>
            <a:br>
              <a:rPr lang="nb-NO" sz="1600"/>
            </a:br>
            <a:r>
              <a:rPr lang="nb-NO" sz="1600"/>
              <a:t>System Settings -&gt; Privacy &amp; Security -&gt; Local Network</a:t>
            </a:r>
            <a:endParaRPr lang="nb-NO" sz="1600" dirty="0"/>
          </a:p>
          <a:p>
            <a:pPr>
              <a:lnSpc>
                <a:spcPct val="110000"/>
              </a:lnSpc>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#4: Install Postman on your laptop</a:t>
            </a:r>
          </a:p>
        </p:txBody>
      </p:sp>
      <p:sp>
        <p:nvSpPr>
          <p:cNvPr id="4" name="Footer Placeholder 6">
            <a:extLst>
              <a:ext uri="{FF2B5EF4-FFF2-40B4-BE49-F238E27FC236}">
                <a16:creationId xmlns:a16="http://schemas.microsoft.com/office/drawing/2014/main" id="{DE31E3CE-1F59-7A8C-281A-D17BCA8237E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F8C53B93-A4D2-5C78-E224-F1F4C6AB4C8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#4: Postman</a:t>
            </a:r>
          </a:p>
        </p:txBody>
      </p:sp>
      <p:pic>
        <p:nvPicPr>
          <p:cNvPr id="6" name="Picture 5">
            <a:extLst>
              <a:ext uri="{FF2B5EF4-FFF2-40B4-BE49-F238E27FC236}">
                <a16:creationId xmlns:a16="http://schemas.microsoft.com/office/drawing/2014/main" id="{C4B9405E-09BB-FE31-021E-77CB22C502A7}"/>
              </a:ext>
            </a:extLst>
          </p:cNvPr>
          <p:cNvPicPr>
            <a:picLocks noChangeAspect="1"/>
          </p:cNvPicPr>
          <p:nvPr/>
        </p:nvPicPr>
        <p:blipFill rotWithShape="1">
          <a:blip r:embed="rId4"/>
          <a:srcRect t="1" b="19772"/>
          <a:stretch/>
        </p:blipFill>
        <p:spPr>
          <a:xfrm>
            <a:off x="720000" y="1861251"/>
            <a:ext cx="8423631" cy="3438538"/>
          </a:xfrm>
          <a:prstGeom prst="rect">
            <a:avLst/>
          </a:prstGeom>
        </p:spPr>
      </p:pic>
      <p:pic>
        <p:nvPicPr>
          <p:cNvPr id="3" name="Picture 2">
            <a:extLst>
              <a:ext uri="{FF2B5EF4-FFF2-40B4-BE49-F238E27FC236}">
                <a16:creationId xmlns:a16="http://schemas.microsoft.com/office/drawing/2014/main" id="{6AE13786-A648-8922-1BF4-2A4692AFB47B}"/>
              </a:ext>
            </a:extLst>
          </p:cNvPr>
          <p:cNvPicPr>
            <a:picLocks noChangeAspect="1"/>
          </p:cNvPicPr>
          <p:nvPr/>
        </p:nvPicPr>
        <p:blipFill>
          <a:blip r:embed="rId5"/>
          <a:stretch>
            <a:fillRect/>
          </a:stretch>
        </p:blipFill>
        <p:spPr>
          <a:xfrm>
            <a:off x="8640147" y="5494617"/>
            <a:ext cx="2029427" cy="571094"/>
          </a:xfrm>
          <a:prstGeom prst="rect">
            <a:avLst/>
          </a:prstGeom>
        </p:spPr>
      </p:pic>
      <p:cxnSp>
        <p:nvCxnSpPr>
          <p:cNvPr id="7" name="Straight Arrow Connector 6">
            <a:extLst>
              <a:ext uri="{FF2B5EF4-FFF2-40B4-BE49-F238E27FC236}">
                <a16:creationId xmlns:a16="http://schemas.microsoft.com/office/drawing/2014/main" id="{761B8B65-3639-3E9C-65C5-518716247CCC}"/>
              </a:ext>
            </a:extLst>
          </p:cNvPr>
          <p:cNvCxnSpPr>
            <a:cxnSpLocks/>
            <a:endCxn id="3" idx="1"/>
          </p:cNvCxnSpPr>
          <p:nvPr/>
        </p:nvCxnSpPr>
        <p:spPr>
          <a:xfrm flipV="1">
            <a:off x="6637497" y="5780164"/>
            <a:ext cx="2002650" cy="93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21A6EFE-95D1-9CE9-B4A3-3498EE58F62F}"/>
              </a:ext>
            </a:extLst>
          </p:cNvPr>
          <p:cNvSpPr txBox="1"/>
          <p:nvPr/>
        </p:nvSpPr>
        <p:spPr>
          <a:xfrm>
            <a:off x="10719337" y="5494617"/>
            <a:ext cx="1354476" cy="577081"/>
          </a:xfrm>
          <a:prstGeom prst="rect">
            <a:avLst/>
          </a:prstGeom>
          <a:noFill/>
          <a:ln>
            <a:solidFill>
              <a:schemeClr val="tx1"/>
            </a:solidFill>
          </a:ln>
        </p:spPr>
        <p:txBody>
          <a:bodyPr wrap="square">
            <a:spAutoFit/>
          </a:bodyPr>
          <a:lstStyle/>
          <a:p>
            <a:r>
              <a:rPr lang="nb-NO" sz="1050"/>
              <a:t>Special thanks to Nick Cuypers for this little trick </a:t>
            </a:r>
            <a:r>
              <a:rPr lang="nb-NO" sz="1050">
                <a:sym typeface="Wingdings" panose="05000000000000000000" pitchFamily="2" charset="2"/>
              </a:rPr>
              <a:t></a:t>
            </a:r>
            <a:endParaRPr lang="nb-NO" sz="1050"/>
          </a:p>
        </p:txBody>
      </p:sp>
    </p:spTree>
    <p:extLst>
      <p:ext uri="{BB962C8B-B14F-4D97-AF65-F5344CB8AC3E}">
        <p14:creationId xmlns:p14="http://schemas.microsoft.com/office/powerpoint/2010/main" val="36241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408363" cy="4838400"/>
          </a:xfrm>
        </p:spPr>
        <p:txBody>
          <a:bodyPr>
            <a:normAutofit/>
          </a:bodyPr>
          <a:lstStyle/>
          <a:p>
            <a:pPr>
              <a:lnSpc>
                <a:spcPct val="110000"/>
              </a:lnSpc>
            </a:pPr>
            <a:r>
              <a:rPr lang="nb-NO" sz="1600" err="1"/>
              <a:t>Create</a:t>
            </a:r>
            <a:r>
              <a:rPr lang="nb-NO" sz="1600"/>
              <a:t> a Postman </a:t>
            </a:r>
            <a:r>
              <a:rPr lang="nb-NO" sz="1600" err="1"/>
              <a:t>account</a:t>
            </a:r>
            <a:endParaRPr lang="nb-NO" sz="1600"/>
          </a:p>
          <a:p>
            <a:pPr>
              <a:lnSpc>
                <a:spcPct val="110000"/>
              </a:lnSpc>
            </a:pPr>
            <a:endParaRPr lang="nb-NO" sz="1600"/>
          </a:p>
          <a:p>
            <a:pPr>
              <a:lnSpc>
                <a:spcPct val="110000"/>
              </a:lnSpc>
            </a:pPr>
            <a:r>
              <a:rPr lang="nb-NO" sz="1600" err="1"/>
              <a:t>After</a:t>
            </a:r>
            <a:r>
              <a:rPr lang="nb-NO" sz="1600"/>
              <a:t> </a:t>
            </a:r>
            <a:r>
              <a:rPr lang="nb-NO" sz="1600" err="1"/>
              <a:t>creating</a:t>
            </a:r>
            <a:r>
              <a:rPr lang="nb-NO" sz="1600"/>
              <a:t> </a:t>
            </a:r>
            <a:r>
              <a:rPr lang="nb-NO" sz="1600" err="1"/>
              <a:t>the</a:t>
            </a:r>
            <a:r>
              <a:rPr lang="nb-NO" sz="1600"/>
              <a:t> </a:t>
            </a:r>
            <a:r>
              <a:rPr lang="nb-NO" sz="1600" err="1"/>
              <a:t>account</a:t>
            </a:r>
            <a:r>
              <a:rPr lang="nb-NO" sz="1600"/>
              <a:t>, I </a:t>
            </a:r>
            <a:r>
              <a:rPr lang="nb-NO" sz="1600" err="1"/>
              <a:t>would</a:t>
            </a:r>
            <a:r>
              <a:rPr lang="nb-NO" sz="1600"/>
              <a:t> </a:t>
            </a:r>
            <a:r>
              <a:rPr lang="nb-NO" sz="1600" err="1"/>
              <a:t>always</a:t>
            </a:r>
            <a:r>
              <a:rPr lang="nb-NO" sz="1600"/>
              <a:t> </a:t>
            </a:r>
            <a:r>
              <a:rPr lang="nb-NO" sz="1600" err="1"/>
              <a:t>recommend</a:t>
            </a:r>
            <a:r>
              <a:rPr lang="nb-NO" sz="1600"/>
              <a:t> to </a:t>
            </a:r>
            <a:r>
              <a:rPr lang="nb-NO" sz="1600" err="1"/>
              <a:t>enable</a:t>
            </a:r>
            <a:r>
              <a:rPr lang="nb-NO" sz="1600"/>
              <a:t> </a:t>
            </a:r>
            <a:r>
              <a:rPr lang="nb-NO" sz="1600" err="1"/>
              <a:t>2FA</a:t>
            </a:r>
            <a:endParaRPr lang="nb-NO" sz="1600"/>
          </a:p>
          <a:p>
            <a:pPr>
              <a:lnSpc>
                <a:spcPct val="110000"/>
              </a:lnSpc>
            </a:pPr>
            <a:endParaRPr lang="nb-NO" sz="1600"/>
          </a:p>
          <a:p>
            <a:pPr>
              <a:lnSpc>
                <a:spcPct val="110000"/>
              </a:lnSpc>
            </a:pPr>
            <a:endParaRPr lang="nb-NO" sz="1600"/>
          </a:p>
          <a:p>
            <a:pPr>
              <a:lnSpc>
                <a:spcPct val="110000"/>
              </a:lnSpc>
            </a:pPr>
            <a:r>
              <a:rPr lang="nb-NO" sz="1600"/>
              <a:t>Log in to </a:t>
            </a:r>
            <a:r>
              <a:rPr lang="nb-NO" sz="1600" err="1"/>
              <a:t>the</a:t>
            </a:r>
            <a:r>
              <a:rPr lang="nb-NO" sz="1600"/>
              <a:t> Postman app </a:t>
            </a:r>
            <a:r>
              <a:rPr lang="nb-NO" sz="1600" err="1"/>
              <a:t>using</a:t>
            </a:r>
            <a:r>
              <a:rPr lang="nb-NO" sz="1600"/>
              <a:t> </a:t>
            </a:r>
            <a:r>
              <a:rPr lang="nb-NO" sz="1600" err="1"/>
              <a:t>your</a:t>
            </a:r>
            <a:r>
              <a:rPr lang="nb-NO" sz="1600"/>
              <a:t> </a:t>
            </a:r>
            <a:r>
              <a:rPr lang="nb-NO" sz="1600" err="1"/>
              <a:t>account</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a Postman account</a:t>
            </a:r>
          </a:p>
        </p:txBody>
      </p:sp>
      <p:sp>
        <p:nvSpPr>
          <p:cNvPr id="4" name="Footer Placeholder 6">
            <a:extLst>
              <a:ext uri="{FF2B5EF4-FFF2-40B4-BE49-F238E27FC236}">
                <a16:creationId xmlns:a16="http://schemas.microsoft.com/office/drawing/2014/main" id="{DE31E3CE-1F59-7A8C-281A-D17BCA8237E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F8C53B93-A4D2-5C78-E224-F1F4C6AB4C8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#4: Postman</a:t>
            </a:r>
          </a:p>
        </p:txBody>
      </p:sp>
      <p:pic>
        <p:nvPicPr>
          <p:cNvPr id="3" name="Picture 2">
            <a:extLst>
              <a:ext uri="{FF2B5EF4-FFF2-40B4-BE49-F238E27FC236}">
                <a16:creationId xmlns:a16="http://schemas.microsoft.com/office/drawing/2014/main" id="{198C04C1-8E93-4B23-AA79-819BF6410C4F}"/>
              </a:ext>
            </a:extLst>
          </p:cNvPr>
          <p:cNvPicPr>
            <a:picLocks noChangeAspect="1"/>
          </p:cNvPicPr>
          <p:nvPr/>
        </p:nvPicPr>
        <p:blipFill rotWithShape="1">
          <a:blip r:embed="rId3"/>
          <a:srcRect b="13650"/>
          <a:stretch/>
        </p:blipFill>
        <p:spPr>
          <a:xfrm>
            <a:off x="3921824" y="1254789"/>
            <a:ext cx="1362265" cy="444203"/>
          </a:xfrm>
          <a:prstGeom prst="rect">
            <a:avLst/>
          </a:prstGeom>
        </p:spPr>
      </p:pic>
      <p:pic>
        <p:nvPicPr>
          <p:cNvPr id="8" name="Picture 7">
            <a:extLst>
              <a:ext uri="{FF2B5EF4-FFF2-40B4-BE49-F238E27FC236}">
                <a16:creationId xmlns:a16="http://schemas.microsoft.com/office/drawing/2014/main" id="{C8803D27-2102-99C8-28BF-493A3C3B3EB1}"/>
              </a:ext>
            </a:extLst>
          </p:cNvPr>
          <p:cNvPicPr>
            <a:picLocks noChangeAspect="1"/>
          </p:cNvPicPr>
          <p:nvPr/>
        </p:nvPicPr>
        <p:blipFill>
          <a:blip r:embed="rId4"/>
          <a:stretch>
            <a:fillRect/>
          </a:stretch>
        </p:blipFill>
        <p:spPr>
          <a:xfrm>
            <a:off x="5789411" y="460942"/>
            <a:ext cx="4961167" cy="2585693"/>
          </a:xfrm>
          <a:prstGeom prst="rect">
            <a:avLst/>
          </a:prstGeom>
        </p:spPr>
      </p:pic>
      <p:pic>
        <p:nvPicPr>
          <p:cNvPr id="10" name="Picture 9">
            <a:extLst>
              <a:ext uri="{FF2B5EF4-FFF2-40B4-BE49-F238E27FC236}">
                <a16:creationId xmlns:a16="http://schemas.microsoft.com/office/drawing/2014/main" id="{A97E6B27-B6B8-A18E-78E9-1976758119CB}"/>
              </a:ext>
            </a:extLst>
          </p:cNvPr>
          <p:cNvPicPr>
            <a:picLocks noChangeAspect="1"/>
          </p:cNvPicPr>
          <p:nvPr/>
        </p:nvPicPr>
        <p:blipFill>
          <a:blip r:embed="rId5"/>
          <a:stretch>
            <a:fillRect/>
          </a:stretch>
        </p:blipFill>
        <p:spPr>
          <a:xfrm>
            <a:off x="720000" y="3811366"/>
            <a:ext cx="7319963" cy="2130669"/>
          </a:xfrm>
          <a:prstGeom prst="rect">
            <a:avLst/>
          </a:prstGeom>
        </p:spPr>
      </p:pic>
      <p:sp>
        <p:nvSpPr>
          <p:cNvPr id="11" name="Rectangle: Rounded Corners 10">
            <a:extLst>
              <a:ext uri="{FF2B5EF4-FFF2-40B4-BE49-F238E27FC236}">
                <a16:creationId xmlns:a16="http://schemas.microsoft.com/office/drawing/2014/main" id="{300E147C-2030-BFD9-7F12-184D132BFA01}"/>
              </a:ext>
            </a:extLst>
          </p:cNvPr>
          <p:cNvSpPr/>
          <p:nvPr/>
        </p:nvSpPr>
        <p:spPr>
          <a:xfrm>
            <a:off x="6242050" y="3752850"/>
            <a:ext cx="1111250" cy="33655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36CA4CDE-19E9-BCDD-9213-05DDCAEBB818}"/>
              </a:ext>
            </a:extLst>
          </p:cNvPr>
          <p:cNvPicPr>
            <a:picLocks noChangeAspect="1"/>
          </p:cNvPicPr>
          <p:nvPr/>
        </p:nvPicPr>
        <p:blipFill>
          <a:blip r:embed="rId6"/>
          <a:stretch>
            <a:fillRect/>
          </a:stretch>
        </p:blipFill>
        <p:spPr>
          <a:xfrm>
            <a:off x="1249765" y="2485121"/>
            <a:ext cx="3130216" cy="540116"/>
          </a:xfrm>
          <a:prstGeom prst="rect">
            <a:avLst/>
          </a:prstGeom>
        </p:spPr>
      </p:pic>
    </p:spTree>
    <p:extLst>
      <p:ext uri="{BB962C8B-B14F-4D97-AF65-F5344CB8AC3E}">
        <p14:creationId xmlns:p14="http://schemas.microsoft.com/office/powerpoint/2010/main" val="23059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2439992912"/>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err="1"/>
              <a:t>Download</a:t>
            </a:r>
            <a:r>
              <a:rPr lang="nb-NO" sz="1600" dirty="0"/>
              <a:t> from </a:t>
            </a:r>
            <a:r>
              <a:rPr lang="nb-NO" sz="1600" dirty="0" err="1">
                <a:hlinkClick r:id="rId3"/>
              </a:rPr>
              <a:t>https</a:t>
            </a:r>
            <a:r>
              <a:rPr lang="nb-NO" sz="1600" dirty="0">
                <a:hlinkClick r:id="rId3"/>
              </a:rPr>
              <a:t>://</a:t>
            </a:r>
            <a:r>
              <a:rPr lang="nb-NO" sz="1600" dirty="0" err="1">
                <a:hlinkClick r:id="rId3"/>
              </a:rPr>
              <a:t>code.visualstudio.com</a:t>
            </a:r>
            <a:r>
              <a:rPr lang="nb-NO" sz="1600" dirty="0">
                <a:hlinkClick r:id="rId3"/>
              </a:rPr>
              <a:t>/</a:t>
            </a:r>
            <a:endParaRPr lang="nb-NO" sz="1600" dirty="0"/>
          </a:p>
          <a:p>
            <a:pPr>
              <a:lnSpc>
                <a:spcPct val="110000"/>
              </a:lnSpc>
            </a:pPr>
            <a:r>
              <a:rPr lang="nb-NO" sz="1600" dirty="0" err="1"/>
              <a:t>Some</a:t>
            </a:r>
            <a:r>
              <a:rPr lang="nb-NO" sz="1600" dirty="0"/>
              <a:t> </a:t>
            </a:r>
            <a:r>
              <a:rPr lang="nb-NO" sz="1600" err="1"/>
              <a:t>recommended</a:t>
            </a:r>
            <a:r>
              <a:rPr lang="nb-NO" sz="1600"/>
              <a:t> extensions </a:t>
            </a:r>
            <a:endParaRPr lang="nb-NO" sz="1600" dirty="0"/>
          </a:p>
          <a:p>
            <a:pPr lvl="1">
              <a:lnSpc>
                <a:spcPct val="110000"/>
              </a:lnSpc>
            </a:pPr>
            <a:r>
              <a:rPr lang="nb-NO" sz="1100" dirty="0" err="1"/>
              <a:t>Ansible</a:t>
            </a:r>
            <a:endParaRPr lang="nb-NO" sz="1100" dirty="0"/>
          </a:p>
          <a:p>
            <a:pPr lvl="1">
              <a:lnSpc>
                <a:spcPct val="110000"/>
              </a:lnSpc>
            </a:pPr>
            <a:r>
              <a:rPr lang="nb-NO" sz="1100" dirty="0"/>
              <a:t>Python</a:t>
            </a:r>
          </a:p>
          <a:p>
            <a:pPr lvl="1">
              <a:lnSpc>
                <a:spcPct val="110000"/>
              </a:lnSpc>
            </a:pPr>
            <a:r>
              <a:rPr lang="nb-NO" sz="1100" dirty="0"/>
              <a:t>Remote - SSH</a:t>
            </a:r>
          </a:p>
          <a:p>
            <a:pPr lvl="1">
              <a:lnSpc>
                <a:spcPct val="110000"/>
              </a:lnSpc>
            </a:pPr>
            <a:r>
              <a:rPr lang="nb-NO" sz="1100" dirty="0" err="1"/>
              <a:t>Codeium</a:t>
            </a:r>
            <a:r>
              <a:rPr lang="nb-NO" sz="1100" dirty="0"/>
              <a:t> </a:t>
            </a:r>
          </a:p>
          <a:p>
            <a:pPr>
              <a:lnSpc>
                <a:spcPct val="110000"/>
              </a:lnSpc>
            </a:pPr>
            <a:r>
              <a:rPr lang="nb-NO" sz="1600" dirty="0"/>
              <a:t>A </a:t>
            </a:r>
            <a:r>
              <a:rPr lang="nb-NO" sz="1600" dirty="0" err="1"/>
              <a:t>word</a:t>
            </a:r>
            <a:r>
              <a:rPr lang="nb-NO" sz="1600" dirty="0"/>
              <a:t> </a:t>
            </a:r>
            <a:r>
              <a:rPr lang="nb-NO" sz="1600" dirty="0" err="1"/>
              <a:t>of</a:t>
            </a:r>
            <a:r>
              <a:rPr lang="nb-NO" sz="1600" dirty="0"/>
              <a:t> </a:t>
            </a:r>
            <a:r>
              <a:rPr lang="nb-NO" sz="1600" dirty="0" err="1"/>
              <a:t>caution</a:t>
            </a:r>
            <a:r>
              <a:rPr lang="nb-NO" sz="1600" dirty="0"/>
              <a:t> - </a:t>
            </a:r>
            <a:r>
              <a:rPr lang="nb-NO" sz="1600" dirty="0" err="1"/>
              <a:t>beware</a:t>
            </a:r>
            <a:r>
              <a:rPr lang="nb-NO" sz="1600" dirty="0"/>
              <a:t> </a:t>
            </a:r>
            <a:r>
              <a:rPr lang="nb-NO" sz="1600" dirty="0" err="1"/>
              <a:t>of</a:t>
            </a:r>
            <a:r>
              <a:rPr lang="nb-NO" sz="1600" dirty="0"/>
              <a:t> </a:t>
            </a:r>
            <a:r>
              <a:rPr lang="nb-NO" sz="1600" dirty="0" err="1"/>
              <a:t>fake</a:t>
            </a:r>
            <a:r>
              <a:rPr lang="nb-NO" sz="1600" dirty="0"/>
              <a:t> </a:t>
            </a:r>
            <a:r>
              <a:rPr lang="nb-NO" sz="1600" dirty="0" err="1"/>
              <a:t>plugins</a:t>
            </a:r>
            <a:r>
              <a:rPr lang="nb-NO" sz="1600" dirty="0"/>
              <a:t>/</a:t>
            </a:r>
            <a:r>
              <a:rPr lang="nb-NO" sz="1600" dirty="0" err="1"/>
              <a:t>extensions</a:t>
            </a:r>
            <a:endParaRPr lang="nb-NO" sz="1600" dirty="0"/>
          </a:p>
          <a:p>
            <a:pPr lvl="1">
              <a:lnSpc>
                <a:spcPct val="110000"/>
              </a:lnSpc>
            </a:pPr>
            <a:r>
              <a:rPr lang="nb-NO" sz="1100" dirty="0" err="1">
                <a:hlinkClick r:id="rId4"/>
              </a:rPr>
              <a:t>https</a:t>
            </a:r>
            <a:r>
              <a:rPr lang="nb-NO" sz="1100" dirty="0">
                <a:hlinkClick r:id="rId4"/>
              </a:rPr>
              <a:t>://</a:t>
            </a:r>
            <a:r>
              <a:rPr lang="nb-NO" sz="1100" dirty="0" err="1">
                <a:hlinkClick r:id="rId4"/>
              </a:rPr>
              <a:t>www.bleepingcomputer.com</a:t>
            </a:r>
            <a:r>
              <a:rPr lang="nb-NO" sz="1100" dirty="0">
                <a:hlinkClick r:id="rId4"/>
              </a:rPr>
              <a:t>/</a:t>
            </a:r>
            <a:r>
              <a:rPr lang="nb-NO" sz="1100" dirty="0" err="1">
                <a:hlinkClick r:id="rId4"/>
              </a:rPr>
              <a:t>news</a:t>
            </a:r>
            <a:r>
              <a:rPr lang="nb-NO" sz="1100" dirty="0">
                <a:hlinkClick r:id="rId4"/>
              </a:rPr>
              <a:t>/</a:t>
            </a:r>
            <a:r>
              <a:rPr lang="nb-NO" sz="1100" dirty="0" err="1">
                <a:hlinkClick r:id="rId4"/>
              </a:rPr>
              <a:t>security</a:t>
            </a:r>
            <a:r>
              <a:rPr lang="nb-NO" sz="1100" dirty="0">
                <a:hlinkClick r:id="rId4"/>
              </a:rPr>
              <a:t>/malicious-vscode-extensions-with-millions-of-installs-discovered/</a:t>
            </a:r>
            <a:endParaRPr lang="nb-NO" sz="11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#5: Install VS Code on your laptop</a:t>
            </a:r>
          </a:p>
        </p:txBody>
      </p:sp>
      <p:sp>
        <p:nvSpPr>
          <p:cNvPr id="3" name="Footer Placeholder 6">
            <a:extLst>
              <a:ext uri="{FF2B5EF4-FFF2-40B4-BE49-F238E27FC236}">
                <a16:creationId xmlns:a16="http://schemas.microsoft.com/office/drawing/2014/main" id="{B79B450D-8DFD-EF2D-F0F8-4BB41A055BD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AC1EBB48-0581-2CD1-8294-9EAA10B219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#5: VS Code</a:t>
            </a:r>
          </a:p>
        </p:txBody>
      </p:sp>
    </p:spTree>
    <p:extLst>
      <p:ext uri="{BB962C8B-B14F-4D97-AF65-F5344CB8AC3E}">
        <p14:creationId xmlns:p14="http://schemas.microsoft.com/office/powerpoint/2010/main" val="169505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sp>
        <p:nvSpPr>
          <p:cNvPr id="10" name="The distance between the headline and the start of the body copy is always constant.…">
            <a:extLst>
              <a:ext uri="{FF2B5EF4-FFF2-40B4-BE49-F238E27FC236}">
                <a16:creationId xmlns:a16="http://schemas.microsoft.com/office/drawing/2014/main" id="{54FB830F-DBF4-1B20-3C76-0E40DC07965B}"/>
              </a:ext>
            </a:extLst>
          </p:cNvPr>
          <p:cNvSpPr txBox="1">
            <a:spLocks/>
          </p:cNvSpPr>
          <p:nvPr/>
        </p:nvSpPr>
        <p:spPr bwMode="gray">
          <a:xfrm>
            <a:off x="615801" y="3459523"/>
            <a:ext cx="2821449" cy="2687963"/>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Extensions:</a:t>
            </a:r>
          </a:p>
          <a:p>
            <a:pPr>
              <a:lnSpc>
                <a:spcPct val="110000"/>
              </a:lnSpc>
            </a:pPr>
            <a:endParaRPr lang="nb-NO" sz="1400" dirty="0"/>
          </a:p>
          <a:p>
            <a:pPr>
              <a:lnSpc>
                <a:spcPct val="110000"/>
              </a:lnSpc>
            </a:pPr>
            <a:r>
              <a:rPr lang="nb-NO" sz="1400" dirty="0"/>
              <a:t>Python</a:t>
            </a:r>
          </a:p>
          <a:p>
            <a:pPr>
              <a:lnSpc>
                <a:spcPct val="110000"/>
              </a:lnSpc>
            </a:pPr>
            <a:endParaRPr lang="nb-NO" sz="1400" dirty="0"/>
          </a:p>
          <a:p>
            <a:pPr>
              <a:lnSpc>
                <a:spcPct val="110000"/>
              </a:lnSpc>
            </a:pPr>
            <a:r>
              <a:rPr lang="nb-NO" sz="1400" dirty="0" err="1"/>
              <a:t>Ansible</a:t>
            </a:r>
            <a:endParaRPr lang="nb-NO" sz="1400" dirty="0"/>
          </a:p>
          <a:p>
            <a:pPr>
              <a:lnSpc>
                <a:spcPct val="110000"/>
              </a:lnSpc>
            </a:pPr>
            <a:endParaRPr lang="nb-NO" sz="1400" dirty="0"/>
          </a:p>
          <a:p>
            <a:pPr>
              <a:lnSpc>
                <a:spcPct val="110000"/>
              </a:lnSpc>
            </a:pPr>
            <a:r>
              <a:rPr lang="nb-NO" sz="1400" dirty="0"/>
              <a:t>Remote - SSH</a:t>
            </a:r>
          </a:p>
        </p:txBody>
      </p:sp>
      <p:sp>
        <p:nvSpPr>
          <p:cNvPr id="13" name="The distance between the headline and the start of the body copy is always constant.…">
            <a:extLst>
              <a:ext uri="{FF2B5EF4-FFF2-40B4-BE49-F238E27FC236}">
                <a16:creationId xmlns:a16="http://schemas.microsoft.com/office/drawing/2014/main" id="{252FE080-F115-3517-B2CA-BD200A8AADA8}"/>
              </a:ext>
            </a:extLst>
          </p:cNvPr>
          <p:cNvSpPr txBox="1">
            <a:spLocks/>
          </p:cNvSpPr>
          <p:nvPr/>
        </p:nvSpPr>
        <p:spPr bwMode="gray">
          <a:xfrm>
            <a:off x="540001" y="1511999"/>
            <a:ext cx="3649562" cy="20534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Source </a:t>
            </a:r>
            <a:r>
              <a:rPr lang="nb-NO" sz="1400" dirty="0" err="1"/>
              <a:t>control</a:t>
            </a:r>
            <a:r>
              <a:rPr lang="nb-NO" sz="1400" dirty="0"/>
              <a:t> (</a:t>
            </a:r>
            <a:r>
              <a:rPr lang="nb-NO" sz="1400" dirty="0" err="1"/>
              <a:t>Git</a:t>
            </a:r>
            <a:r>
              <a:rPr lang="nb-NO" sz="1400" dirty="0"/>
              <a:t>):</a:t>
            </a:r>
          </a:p>
          <a:p>
            <a:pPr>
              <a:lnSpc>
                <a:spcPct val="110000"/>
              </a:lnSpc>
            </a:pPr>
            <a:r>
              <a:rPr lang="nb-NO" sz="1400" dirty="0"/>
              <a:t>If </a:t>
            </a:r>
            <a:r>
              <a:rPr lang="nb-NO" sz="1400" dirty="0" err="1"/>
              <a:t>you</a:t>
            </a:r>
            <a:r>
              <a:rPr lang="nb-NO" sz="1400" dirty="0"/>
              <a:t> press </a:t>
            </a:r>
            <a:r>
              <a:rPr lang="nb-NO" sz="1400" dirty="0" err="1"/>
              <a:t>here</a:t>
            </a:r>
            <a:r>
              <a:rPr lang="nb-NO" sz="1400" dirty="0"/>
              <a:t> </a:t>
            </a:r>
            <a:r>
              <a:rPr lang="nb-NO" sz="1400" dirty="0" err="1"/>
              <a:t>you</a:t>
            </a:r>
            <a:r>
              <a:rPr lang="nb-NO" sz="1400" dirty="0"/>
              <a:t> </a:t>
            </a:r>
            <a:r>
              <a:rPr lang="nb-NO" sz="1400" dirty="0" err="1"/>
              <a:t>are</a:t>
            </a:r>
            <a:r>
              <a:rPr lang="nb-NO" sz="1400" dirty="0"/>
              <a:t> </a:t>
            </a:r>
            <a:r>
              <a:rPr lang="nb-NO" sz="1400" dirty="0" err="1"/>
              <a:t>asked</a:t>
            </a:r>
            <a:r>
              <a:rPr lang="nb-NO" sz="1400" dirty="0"/>
              <a:t> to log in etc. </a:t>
            </a:r>
            <a:r>
              <a:rPr lang="nb-NO" sz="1400" dirty="0" err="1"/>
              <a:t>You</a:t>
            </a:r>
            <a:r>
              <a:rPr lang="nb-NO" sz="1400" dirty="0"/>
              <a:t> </a:t>
            </a:r>
            <a:r>
              <a:rPr lang="nb-NO" sz="1400" dirty="0" err="1"/>
              <a:t>don't</a:t>
            </a:r>
            <a:r>
              <a:rPr lang="nb-NO" sz="1400" dirty="0"/>
              <a:t> have to do </a:t>
            </a:r>
            <a:r>
              <a:rPr lang="nb-NO" sz="1400" dirty="0" err="1"/>
              <a:t>this</a:t>
            </a:r>
            <a:r>
              <a:rPr lang="nb-NO" sz="1400" dirty="0"/>
              <a:t> to </a:t>
            </a:r>
            <a:r>
              <a:rPr lang="nb-NO" sz="1400" dirty="0" err="1"/>
              <a:t>complete</a:t>
            </a:r>
            <a:r>
              <a:rPr lang="nb-NO" sz="1400" dirty="0"/>
              <a:t> </a:t>
            </a:r>
            <a:r>
              <a:rPr lang="nb-NO" sz="1400" dirty="0" err="1"/>
              <a:t>the</a:t>
            </a:r>
            <a:r>
              <a:rPr lang="nb-NO" sz="1400" dirty="0"/>
              <a:t> lab, it </a:t>
            </a:r>
            <a:r>
              <a:rPr lang="nb-NO" sz="1400" dirty="0" err="1"/>
              <a:t>will</a:t>
            </a:r>
            <a:r>
              <a:rPr lang="nb-NO" sz="1400" dirty="0"/>
              <a:t> not be used.</a:t>
            </a:r>
          </a:p>
        </p:txBody>
      </p:sp>
      <p:sp>
        <p:nvSpPr>
          <p:cNvPr id="18" name="The distance between the headline and the start of the body copy is always constant.…">
            <a:extLst>
              <a:ext uri="{FF2B5EF4-FFF2-40B4-BE49-F238E27FC236}">
                <a16:creationId xmlns:a16="http://schemas.microsoft.com/office/drawing/2014/main" id="{689B3815-DD1B-BFC6-4AC3-949A67D41B7D}"/>
              </a:ext>
            </a:extLst>
          </p:cNvPr>
          <p:cNvSpPr txBox="1">
            <a:spLocks/>
          </p:cNvSpPr>
          <p:nvPr/>
        </p:nvSpPr>
        <p:spPr bwMode="gray">
          <a:xfrm>
            <a:off x="6610865" y="5388619"/>
            <a:ext cx="2320367" cy="5796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a:t>Language (Python/</a:t>
            </a:r>
            <a:r>
              <a:rPr lang="nb-NO" sz="1000" dirty="0" err="1"/>
              <a:t>Ansible</a:t>
            </a:r>
            <a:r>
              <a:rPr lang="nb-NO" sz="1000" dirty="0"/>
              <a:t>/</a:t>
            </a:r>
            <a:r>
              <a:rPr lang="nb-NO" sz="1000" dirty="0" err="1"/>
              <a:t>etc</a:t>
            </a:r>
            <a:r>
              <a:rPr lang="nb-NO" sz="1000" dirty="0"/>
              <a:t>)</a:t>
            </a:r>
          </a:p>
        </p:txBody>
      </p:sp>
      <p:sp>
        <p:nvSpPr>
          <p:cNvPr id="3" name="Footer Placeholder 6">
            <a:extLst>
              <a:ext uri="{FF2B5EF4-FFF2-40B4-BE49-F238E27FC236}">
                <a16:creationId xmlns:a16="http://schemas.microsoft.com/office/drawing/2014/main" id="{269C7226-9C95-711E-F117-7A0505174A1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C072B529-5ED9-019E-B0F2-6ACB07EBF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#5: VS Code</a:t>
            </a:r>
          </a:p>
        </p:txBody>
      </p:sp>
      <p:pic>
        <p:nvPicPr>
          <p:cNvPr id="6" name="Picture 5">
            <a:extLst>
              <a:ext uri="{FF2B5EF4-FFF2-40B4-BE49-F238E27FC236}">
                <a16:creationId xmlns:a16="http://schemas.microsoft.com/office/drawing/2014/main" id="{4F0B5288-C520-F5EB-09DB-31AADDCB5F2B}"/>
              </a:ext>
            </a:extLst>
          </p:cNvPr>
          <p:cNvPicPr>
            <a:picLocks noChangeAspect="1"/>
          </p:cNvPicPr>
          <p:nvPr/>
        </p:nvPicPr>
        <p:blipFill rotWithShape="1">
          <a:blip r:embed="rId3"/>
          <a:srcRect b="8198"/>
          <a:stretch/>
        </p:blipFill>
        <p:spPr>
          <a:xfrm>
            <a:off x="615801" y="3863049"/>
            <a:ext cx="2400542" cy="443281"/>
          </a:xfrm>
          <a:prstGeom prst="rect">
            <a:avLst/>
          </a:prstGeom>
        </p:spPr>
      </p:pic>
      <p:pic>
        <p:nvPicPr>
          <p:cNvPr id="11" name="Picture 10">
            <a:extLst>
              <a:ext uri="{FF2B5EF4-FFF2-40B4-BE49-F238E27FC236}">
                <a16:creationId xmlns:a16="http://schemas.microsoft.com/office/drawing/2014/main" id="{8C5B102A-1798-4B49-C450-25DC46172EF1}"/>
              </a:ext>
            </a:extLst>
          </p:cNvPr>
          <p:cNvPicPr>
            <a:picLocks noChangeAspect="1"/>
          </p:cNvPicPr>
          <p:nvPr/>
        </p:nvPicPr>
        <p:blipFill>
          <a:blip r:embed="rId4"/>
          <a:stretch>
            <a:fillRect/>
          </a:stretch>
        </p:blipFill>
        <p:spPr>
          <a:xfrm>
            <a:off x="1776403" y="4351725"/>
            <a:ext cx="1547876" cy="336495"/>
          </a:xfrm>
          <a:prstGeom prst="rect">
            <a:avLst/>
          </a:prstGeom>
        </p:spPr>
      </p:pic>
      <p:pic>
        <p:nvPicPr>
          <p:cNvPr id="16" name="Picture 15">
            <a:extLst>
              <a:ext uri="{FF2B5EF4-FFF2-40B4-BE49-F238E27FC236}">
                <a16:creationId xmlns:a16="http://schemas.microsoft.com/office/drawing/2014/main" id="{0FEC7BA6-3ADA-CCDF-3675-B09518CB91EA}"/>
              </a:ext>
            </a:extLst>
          </p:cNvPr>
          <p:cNvPicPr>
            <a:picLocks noChangeAspect="1"/>
          </p:cNvPicPr>
          <p:nvPr/>
        </p:nvPicPr>
        <p:blipFill>
          <a:blip r:embed="rId5"/>
          <a:stretch>
            <a:fillRect/>
          </a:stretch>
        </p:blipFill>
        <p:spPr>
          <a:xfrm>
            <a:off x="1776403" y="4946210"/>
            <a:ext cx="1124517" cy="356912"/>
          </a:xfrm>
          <a:prstGeom prst="rect">
            <a:avLst/>
          </a:prstGeom>
        </p:spPr>
      </p:pic>
      <p:pic>
        <p:nvPicPr>
          <p:cNvPr id="20" name="Picture 19">
            <a:extLst>
              <a:ext uri="{FF2B5EF4-FFF2-40B4-BE49-F238E27FC236}">
                <a16:creationId xmlns:a16="http://schemas.microsoft.com/office/drawing/2014/main" id="{9FAFEB48-408F-E43C-AD2A-C384E7141406}"/>
              </a:ext>
            </a:extLst>
          </p:cNvPr>
          <p:cNvPicPr>
            <a:picLocks noChangeAspect="1"/>
          </p:cNvPicPr>
          <p:nvPr/>
        </p:nvPicPr>
        <p:blipFill>
          <a:blip r:embed="rId6"/>
          <a:stretch>
            <a:fillRect/>
          </a:stretch>
        </p:blipFill>
        <p:spPr>
          <a:xfrm>
            <a:off x="2285662" y="5567150"/>
            <a:ext cx="1353308" cy="330809"/>
          </a:xfrm>
          <a:prstGeom prst="rect">
            <a:avLst/>
          </a:prstGeom>
        </p:spPr>
      </p:pic>
      <p:pic>
        <p:nvPicPr>
          <p:cNvPr id="7" name="Picture 6">
            <a:extLst>
              <a:ext uri="{FF2B5EF4-FFF2-40B4-BE49-F238E27FC236}">
                <a16:creationId xmlns:a16="http://schemas.microsoft.com/office/drawing/2014/main" id="{D2070FFE-A97C-C2EA-B98E-DE9DC5F905AF}"/>
              </a:ext>
            </a:extLst>
          </p:cNvPr>
          <p:cNvPicPr>
            <a:picLocks noChangeAspect="1"/>
          </p:cNvPicPr>
          <p:nvPr/>
        </p:nvPicPr>
        <p:blipFill>
          <a:blip r:embed="rId7"/>
          <a:stretch>
            <a:fillRect/>
          </a:stretch>
        </p:blipFill>
        <p:spPr>
          <a:xfrm>
            <a:off x="4510100" y="1269299"/>
            <a:ext cx="4735857" cy="3822021"/>
          </a:xfrm>
          <a:prstGeom prst="rect">
            <a:avLst/>
          </a:prstGeom>
        </p:spPr>
      </p:pic>
      <p:cxnSp>
        <p:nvCxnSpPr>
          <p:cNvPr id="15" name="Straight Arrow Connector 14">
            <a:extLst>
              <a:ext uri="{FF2B5EF4-FFF2-40B4-BE49-F238E27FC236}">
                <a16:creationId xmlns:a16="http://schemas.microsoft.com/office/drawing/2014/main" id="{142F3A7E-55EC-8A05-9B51-D90B69B6CEFF}"/>
              </a:ext>
            </a:extLst>
          </p:cNvPr>
          <p:cNvCxnSpPr>
            <a:cxnSpLocks/>
          </p:cNvCxnSpPr>
          <p:nvPr/>
        </p:nvCxnSpPr>
        <p:spPr>
          <a:xfrm>
            <a:off x="7037172" y="5076748"/>
            <a:ext cx="0" cy="42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he distance between the headline and the start of the body copy is always constant.…">
            <a:extLst>
              <a:ext uri="{FF2B5EF4-FFF2-40B4-BE49-F238E27FC236}">
                <a16:creationId xmlns:a16="http://schemas.microsoft.com/office/drawing/2014/main" id="{BE89DB98-9E61-AEF9-550C-85214280EBE2}"/>
              </a:ext>
            </a:extLst>
          </p:cNvPr>
          <p:cNvSpPr txBox="1">
            <a:spLocks/>
          </p:cNvSpPr>
          <p:nvPr/>
        </p:nvSpPr>
        <p:spPr bwMode="gray">
          <a:xfrm>
            <a:off x="8404061" y="5106022"/>
            <a:ext cx="2320367" cy="5796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a:t>Python </a:t>
            </a:r>
            <a:r>
              <a:rPr lang="nb-NO" sz="1000" dirty="0" err="1"/>
              <a:t>environment</a:t>
            </a:r>
            <a:endParaRPr lang="nb-NO" sz="1000" dirty="0"/>
          </a:p>
        </p:txBody>
      </p:sp>
      <p:cxnSp>
        <p:nvCxnSpPr>
          <p:cNvPr id="22" name="Straight Arrow Connector 21">
            <a:extLst>
              <a:ext uri="{FF2B5EF4-FFF2-40B4-BE49-F238E27FC236}">
                <a16:creationId xmlns:a16="http://schemas.microsoft.com/office/drawing/2014/main" id="{AE0D7DD3-1CB1-96BC-A02E-16AB14708256}"/>
              </a:ext>
            </a:extLst>
          </p:cNvPr>
          <p:cNvCxnSpPr>
            <a:cxnSpLocks/>
          </p:cNvCxnSpPr>
          <p:nvPr/>
        </p:nvCxnSpPr>
        <p:spPr>
          <a:xfrm>
            <a:off x="8044249" y="5076748"/>
            <a:ext cx="359812" cy="212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C699369-623A-3E79-0C3E-04851F5A9734}"/>
              </a:ext>
            </a:extLst>
          </p:cNvPr>
          <p:cNvCxnSpPr>
            <a:cxnSpLocks/>
          </p:cNvCxnSpPr>
          <p:nvPr/>
        </p:nvCxnSpPr>
        <p:spPr>
          <a:xfrm flipV="1">
            <a:off x="8931232" y="4404022"/>
            <a:ext cx="966530" cy="574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he distance between the headline and the start of the body copy is always constant.…">
            <a:extLst>
              <a:ext uri="{FF2B5EF4-FFF2-40B4-BE49-F238E27FC236}">
                <a16:creationId xmlns:a16="http://schemas.microsoft.com/office/drawing/2014/main" id="{6BB89C41-56FD-CAFA-508D-962D11BEE700}"/>
              </a:ext>
            </a:extLst>
          </p:cNvPr>
          <p:cNvSpPr txBox="1">
            <a:spLocks/>
          </p:cNvSpPr>
          <p:nvPr/>
        </p:nvSpPr>
        <p:spPr bwMode="gray">
          <a:xfrm>
            <a:off x="9870046" y="4053705"/>
            <a:ext cx="2320367" cy="102304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000" dirty="0" err="1"/>
              <a:t>Some</a:t>
            </a:r>
            <a:r>
              <a:rPr lang="nb-NO" sz="1000" dirty="0"/>
              <a:t> </a:t>
            </a:r>
            <a:r>
              <a:rPr lang="nb-NO" sz="1000" dirty="0" err="1"/>
              <a:t>active</a:t>
            </a:r>
            <a:r>
              <a:rPr lang="nb-NO" sz="1000" dirty="0"/>
              <a:t> </a:t>
            </a:r>
            <a:r>
              <a:rPr lang="nb-NO" sz="1000" dirty="0" err="1"/>
              <a:t>extension</a:t>
            </a:r>
            <a:endParaRPr lang="nb-NO" sz="1000" dirty="0"/>
          </a:p>
          <a:p>
            <a:pPr marL="0" indent="0">
              <a:lnSpc>
                <a:spcPct val="110000"/>
              </a:lnSpc>
              <a:buNone/>
            </a:pPr>
            <a:r>
              <a:rPr lang="nb-NO" sz="1000" dirty="0"/>
              <a:t>(</a:t>
            </a:r>
            <a:r>
              <a:rPr lang="nb-NO" sz="1000" dirty="0" err="1"/>
              <a:t>Codeium</a:t>
            </a:r>
            <a:r>
              <a:rPr lang="nb-NO" sz="1000" dirty="0"/>
              <a:t>, GitHub </a:t>
            </a:r>
            <a:r>
              <a:rPr lang="nb-NO" sz="1000" dirty="0" err="1"/>
              <a:t>Copliot</a:t>
            </a:r>
            <a:r>
              <a:rPr lang="nb-NO" sz="1000" dirty="0"/>
              <a:t>, </a:t>
            </a:r>
            <a:r>
              <a:rPr lang="nb-NO" sz="1000" dirty="0" err="1"/>
              <a:t>etc</a:t>
            </a:r>
            <a:r>
              <a:rPr lang="nb-NO" sz="1000" dirty="0"/>
              <a:t>)</a:t>
            </a:r>
          </a:p>
        </p:txBody>
      </p:sp>
      <p:cxnSp>
        <p:nvCxnSpPr>
          <p:cNvPr id="12" name="Straight Arrow Connector 11">
            <a:extLst>
              <a:ext uri="{FF2B5EF4-FFF2-40B4-BE49-F238E27FC236}">
                <a16:creationId xmlns:a16="http://schemas.microsoft.com/office/drawing/2014/main" id="{9B6E8DAF-67C9-ED70-3B04-3C8637A4A1DF}"/>
              </a:ext>
            </a:extLst>
          </p:cNvPr>
          <p:cNvCxnSpPr>
            <a:cxnSpLocks/>
          </p:cNvCxnSpPr>
          <p:nvPr/>
        </p:nvCxnSpPr>
        <p:spPr>
          <a:xfrm flipH="1">
            <a:off x="1956391" y="2749378"/>
            <a:ext cx="2597074" cy="987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F7F714-869C-033E-BBE2-33225E14A83C}"/>
              </a:ext>
            </a:extLst>
          </p:cNvPr>
          <p:cNvCxnSpPr>
            <a:cxnSpLocks/>
          </p:cNvCxnSpPr>
          <p:nvPr/>
        </p:nvCxnSpPr>
        <p:spPr>
          <a:xfrm flipH="1" flipV="1">
            <a:off x="2411515" y="1820149"/>
            <a:ext cx="2141950" cy="3299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he distance between the headline and the start of the body copy is always constant.…">
            <a:extLst>
              <a:ext uri="{FF2B5EF4-FFF2-40B4-BE49-F238E27FC236}">
                <a16:creationId xmlns:a16="http://schemas.microsoft.com/office/drawing/2014/main" id="{F31C3277-E02E-9352-F5E6-165BC51406C5}"/>
              </a:ext>
            </a:extLst>
          </p:cNvPr>
          <p:cNvSpPr txBox="1">
            <a:spLocks/>
          </p:cNvSpPr>
          <p:nvPr/>
        </p:nvSpPr>
        <p:spPr bwMode="gray">
          <a:xfrm>
            <a:off x="4600198" y="459401"/>
            <a:ext cx="3444051" cy="71027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a:t>Explorer (files </a:t>
            </a:r>
            <a:r>
              <a:rPr lang="nb-NO" sz="1400" dirty="0" err="1"/>
              <a:t>etc</a:t>
            </a:r>
            <a:r>
              <a:rPr lang="nb-NO" sz="1400" dirty="0"/>
              <a:t>)</a:t>
            </a:r>
          </a:p>
        </p:txBody>
      </p:sp>
      <p:cxnSp>
        <p:nvCxnSpPr>
          <p:cNvPr id="31" name="Straight Arrow Connector 30">
            <a:extLst>
              <a:ext uri="{FF2B5EF4-FFF2-40B4-BE49-F238E27FC236}">
                <a16:creationId xmlns:a16="http://schemas.microsoft.com/office/drawing/2014/main" id="{F2D754E9-F647-3D60-3420-D097D5260970}"/>
              </a:ext>
            </a:extLst>
          </p:cNvPr>
          <p:cNvCxnSpPr>
            <a:cxnSpLocks/>
          </p:cNvCxnSpPr>
          <p:nvPr/>
        </p:nvCxnSpPr>
        <p:spPr>
          <a:xfrm flipV="1">
            <a:off x="4740272" y="885547"/>
            <a:ext cx="417444" cy="604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he distance between the headline and the start of the body copy is always constant.…">
            <a:extLst>
              <a:ext uri="{FF2B5EF4-FFF2-40B4-BE49-F238E27FC236}">
                <a16:creationId xmlns:a16="http://schemas.microsoft.com/office/drawing/2014/main" id="{22185700-C3E7-4896-6D5E-1A20E91C3814}"/>
              </a:ext>
            </a:extLst>
          </p:cNvPr>
          <p:cNvSpPr txBox="1">
            <a:spLocks/>
          </p:cNvSpPr>
          <p:nvPr/>
        </p:nvSpPr>
        <p:spPr bwMode="gray">
          <a:xfrm>
            <a:off x="7618824" y="434201"/>
            <a:ext cx="3444051" cy="71027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400" dirty="0" err="1"/>
              <a:t>Command</a:t>
            </a:r>
            <a:r>
              <a:rPr lang="nb-NO" sz="1400" dirty="0"/>
              <a:t> </a:t>
            </a:r>
            <a:r>
              <a:rPr lang="nb-NO" sz="1400" dirty="0" err="1"/>
              <a:t>palette</a:t>
            </a:r>
            <a:endParaRPr lang="nb-NO" sz="1400" dirty="0"/>
          </a:p>
        </p:txBody>
      </p:sp>
      <p:cxnSp>
        <p:nvCxnSpPr>
          <p:cNvPr id="35" name="Straight Arrow Connector 34">
            <a:extLst>
              <a:ext uri="{FF2B5EF4-FFF2-40B4-BE49-F238E27FC236}">
                <a16:creationId xmlns:a16="http://schemas.microsoft.com/office/drawing/2014/main" id="{0C6B2FBE-5F0A-35DA-A295-3397BA79CFEB}"/>
              </a:ext>
            </a:extLst>
          </p:cNvPr>
          <p:cNvCxnSpPr>
            <a:cxnSpLocks/>
            <a:endCxn id="30" idx="3"/>
          </p:cNvCxnSpPr>
          <p:nvPr/>
        </p:nvCxnSpPr>
        <p:spPr>
          <a:xfrm flipV="1">
            <a:off x="7562326" y="814541"/>
            <a:ext cx="481923" cy="544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99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676928" cy="5275801"/>
          </a:xfrm>
        </p:spPr>
        <p:txBody>
          <a:bodyPr>
            <a:normAutofit lnSpcReduction="10000"/>
          </a:bodyPr>
          <a:lstStyle/>
          <a:p>
            <a:pPr>
              <a:lnSpc>
                <a:spcPct val="110000"/>
              </a:lnSpc>
            </a:pPr>
            <a:r>
              <a:rPr lang="nb-NO" sz="1600" dirty="0"/>
              <a:t>In </a:t>
            </a:r>
            <a:r>
              <a:rPr lang="nb-NO" sz="1600" dirty="0" err="1"/>
              <a:t>this</a:t>
            </a:r>
            <a:r>
              <a:rPr lang="nb-NO" sz="1600" dirty="0"/>
              <a:t> </a:t>
            </a:r>
            <a:r>
              <a:rPr lang="nb-NO" sz="1600" dirty="0" err="1"/>
              <a:t>task</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a:t>Cisco 9800-CL. Instructions are provided for Hyper-V (6a), VirtualBox (6b) and Proxmox (6d)</a:t>
            </a:r>
          </a:p>
          <a:p>
            <a:pPr>
              <a:lnSpc>
                <a:spcPct val="110000"/>
              </a:lnSpc>
            </a:pPr>
            <a:r>
              <a:rPr lang="nb-NO" sz="1600"/>
              <a:t>It is not possible to run 9800-CL on Apple Silicon (M-series Apple CPUs)</a:t>
            </a:r>
          </a:p>
          <a:p>
            <a:pPr>
              <a:lnSpc>
                <a:spcPct val="110000"/>
              </a:lnSpc>
            </a:pPr>
            <a:r>
              <a:rPr lang="en-US" sz="1600"/>
              <a:t>No instructions will be supplied from our side for getting a 9800 to run on older Macs with Intel silicon, but you should be able to get it to work using VirtualBox (which is supported on Intel silicon Macs). Or you can follow this blog post from Francois:</a:t>
            </a:r>
          </a:p>
          <a:p>
            <a:pPr lvl="1">
              <a:lnSpc>
                <a:spcPct val="110000"/>
              </a:lnSpc>
            </a:pPr>
            <a:r>
              <a:rPr lang="en-US" sz="1400">
                <a:hlinkClick r:id="rId3"/>
              </a:rPr>
              <a:t>https://semfionetworks.com/blog/setup-cisco-catalyst-9800-controller-on-your-laptop/</a:t>
            </a:r>
            <a:endParaRPr lang="nb-NO" sz="1600"/>
          </a:p>
          <a:p>
            <a:pPr>
              <a:lnSpc>
                <a:spcPct val="110000"/>
              </a:lnSpc>
            </a:pPr>
            <a:r>
              <a:rPr lang="nb-NO" sz="1600"/>
              <a:t>In the deep dive sessions, we encourage you to not spend time troubleshooting your WLC, why an AP doesn't join, why function X or Y doesn't work, etc. Based on experience from previous deep dives, this will steal most of the time that you should use on trying out various automation exercises. Unless your WLC works right out of the box, use the assigned shared WLCs, which already have joined APs.</a:t>
            </a:r>
          </a:p>
          <a:p>
            <a:pPr>
              <a:lnSpc>
                <a:spcPct val="110000"/>
              </a:lnSpc>
            </a:pPr>
            <a:r>
              <a:rPr lang="nb-NO" sz="1600">
                <a:solidFill>
                  <a:srgbClr val="FF0000"/>
                </a:solidFill>
              </a:rPr>
              <a:t>!!! </a:t>
            </a:r>
            <a:r>
              <a:rPr lang="nb-NO" sz="1600" dirty="0">
                <a:solidFill>
                  <a:srgbClr val="FF0000"/>
                </a:solidFill>
              </a:rPr>
              <a:t>Note !!!</a:t>
            </a:r>
          </a:p>
          <a:p>
            <a:pPr lvl="1">
              <a:lnSpc>
                <a:spcPct val="110000"/>
              </a:lnSpc>
            </a:pPr>
            <a:r>
              <a:rPr lang="nb-NO" sz="1400" dirty="0">
                <a:solidFill>
                  <a:srgbClr val="FF0000"/>
                </a:solidFill>
              </a:rPr>
              <a:t>The </a:t>
            </a:r>
            <a:r>
              <a:rPr lang="nb-NO" sz="1400" dirty="0" err="1">
                <a:solidFill>
                  <a:srgbClr val="FF0000"/>
                </a:solidFill>
              </a:rPr>
              <a:t>virtual</a:t>
            </a:r>
            <a:r>
              <a:rPr lang="nb-NO" sz="1400" dirty="0">
                <a:solidFill>
                  <a:srgbClr val="FF0000"/>
                </a:solidFill>
              </a:rPr>
              <a:t> </a:t>
            </a:r>
            <a:r>
              <a:rPr lang="nb-NO" sz="1400" dirty="0" err="1">
                <a:solidFill>
                  <a:srgbClr val="FF0000"/>
                </a:solidFill>
              </a:rPr>
              <a:t>WLC</a:t>
            </a:r>
            <a:r>
              <a:rPr lang="nb-NO" sz="1400" dirty="0">
                <a:solidFill>
                  <a:srgbClr val="FF0000"/>
                </a:solidFill>
              </a:rPr>
              <a:t> is NOT a </a:t>
            </a:r>
            <a:r>
              <a:rPr lang="nb-NO" sz="1400" dirty="0" err="1">
                <a:solidFill>
                  <a:srgbClr val="FF0000"/>
                </a:solidFill>
              </a:rPr>
              <a:t>big</a:t>
            </a:r>
            <a:r>
              <a:rPr lang="nb-NO" sz="1400" dirty="0">
                <a:solidFill>
                  <a:srgbClr val="FF0000"/>
                </a:solidFill>
              </a:rPr>
              <a:t> fan </a:t>
            </a:r>
            <a:r>
              <a:rPr lang="nb-NO" sz="1400" dirty="0" err="1">
                <a:solidFill>
                  <a:srgbClr val="FF0000"/>
                </a:solidFill>
              </a:rPr>
              <a:t>of</a:t>
            </a:r>
            <a:r>
              <a:rPr lang="nb-NO" sz="1400" dirty="0">
                <a:solidFill>
                  <a:srgbClr val="FF0000"/>
                </a:solidFill>
              </a:rPr>
              <a:t> </a:t>
            </a:r>
            <a:r>
              <a:rPr lang="nb-NO" sz="1400" dirty="0" err="1">
                <a:solidFill>
                  <a:srgbClr val="FF0000"/>
                </a:solidFill>
              </a:rPr>
              <a:t>the</a:t>
            </a:r>
            <a:r>
              <a:rPr lang="nb-NO" sz="1400" dirty="0">
                <a:solidFill>
                  <a:srgbClr val="FF0000"/>
                </a:solidFill>
              </a:rPr>
              <a:t> host computer </a:t>
            </a:r>
            <a:r>
              <a:rPr lang="nb-NO" sz="1400" dirty="0" err="1">
                <a:solidFill>
                  <a:srgbClr val="FF0000"/>
                </a:solidFill>
              </a:rPr>
              <a:t>entering</a:t>
            </a:r>
            <a:r>
              <a:rPr lang="nb-NO" sz="1400" dirty="0">
                <a:solidFill>
                  <a:srgbClr val="FF0000"/>
                </a:solidFill>
              </a:rPr>
              <a:t> </a:t>
            </a:r>
            <a:r>
              <a:rPr lang="nb-NO" sz="1400" dirty="0" err="1">
                <a:solidFill>
                  <a:srgbClr val="FF0000"/>
                </a:solidFill>
              </a:rPr>
              <a:t>sleep</a:t>
            </a:r>
            <a:r>
              <a:rPr lang="nb-NO" sz="1400" dirty="0">
                <a:solidFill>
                  <a:srgbClr val="FF0000"/>
                </a:solidFill>
              </a:rPr>
              <a:t> mode. So </a:t>
            </a:r>
            <a:r>
              <a:rPr lang="nb-NO" sz="1400" dirty="0" err="1">
                <a:solidFill>
                  <a:srgbClr val="FF0000"/>
                </a:solidFill>
              </a:rPr>
              <a:t>you</a:t>
            </a:r>
            <a:r>
              <a:rPr lang="nb-NO" sz="1400" dirty="0">
                <a:solidFill>
                  <a:srgbClr val="FF0000"/>
                </a:solidFill>
              </a:rPr>
              <a:t> </a:t>
            </a:r>
            <a:r>
              <a:rPr lang="nb-NO" sz="1400" dirty="0" err="1">
                <a:solidFill>
                  <a:srgbClr val="FF0000"/>
                </a:solidFill>
              </a:rPr>
              <a:t>should</a:t>
            </a:r>
            <a:r>
              <a:rPr lang="nb-NO" sz="1400" dirty="0">
                <a:solidFill>
                  <a:srgbClr val="FF0000"/>
                </a:solidFill>
              </a:rPr>
              <a:t> do a "</a:t>
            </a:r>
            <a:r>
              <a:rPr lang="nb-NO" sz="1400" dirty="0" err="1">
                <a:solidFill>
                  <a:srgbClr val="FF0000"/>
                </a:solidFill>
              </a:rPr>
              <a:t>power</a:t>
            </a:r>
            <a:r>
              <a:rPr lang="nb-NO" sz="1400" dirty="0">
                <a:solidFill>
                  <a:srgbClr val="FF0000"/>
                </a:solidFill>
              </a:rPr>
              <a:t> </a:t>
            </a:r>
            <a:r>
              <a:rPr lang="nb-NO" sz="1400" dirty="0" err="1">
                <a:solidFill>
                  <a:srgbClr val="FF0000"/>
                </a:solidFill>
              </a:rPr>
              <a:t>off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the</a:t>
            </a:r>
            <a:r>
              <a:rPr lang="nb-NO" sz="1400" dirty="0">
                <a:solidFill>
                  <a:srgbClr val="FF0000"/>
                </a:solidFill>
              </a:rPr>
              <a:t> 9800 VM </a:t>
            </a:r>
            <a:r>
              <a:rPr lang="nb-NO" sz="1400" dirty="0" err="1">
                <a:solidFill>
                  <a:srgbClr val="FF0000"/>
                </a:solidFill>
              </a:rPr>
              <a:t>before</a:t>
            </a:r>
            <a:r>
              <a:rPr lang="nb-NO" sz="1400" dirty="0">
                <a:solidFill>
                  <a:srgbClr val="FF0000"/>
                </a:solidFill>
              </a:rPr>
              <a:t> </a:t>
            </a:r>
            <a:r>
              <a:rPr lang="nb-NO" sz="1400" dirty="0" err="1">
                <a:solidFill>
                  <a:srgbClr val="FF0000"/>
                </a:solidFill>
              </a:rPr>
              <a:t>sleeping</a:t>
            </a:r>
            <a:r>
              <a:rPr lang="nb-NO" sz="1400" dirty="0">
                <a:solidFill>
                  <a:srgbClr val="FF0000"/>
                </a:solidFill>
              </a:rPr>
              <a:t> </a:t>
            </a:r>
            <a:r>
              <a:rPr lang="nb-NO" sz="1400" dirty="0" err="1">
                <a:solidFill>
                  <a:srgbClr val="FF0000"/>
                </a:solidFill>
              </a:rPr>
              <a:t>your</a:t>
            </a:r>
            <a:r>
              <a:rPr lang="nb-NO" sz="1400" dirty="0">
                <a:solidFill>
                  <a:srgbClr val="FF0000"/>
                </a:solidFill>
              </a:rPr>
              <a:t> laptop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#6: 9800-CL (optional)</a:t>
            </a: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Tree>
    <p:extLst>
      <p:ext uri="{BB962C8B-B14F-4D97-AF65-F5344CB8AC3E}">
        <p14:creationId xmlns:p14="http://schemas.microsoft.com/office/powerpoint/2010/main" val="321914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6119479" cy="4997479"/>
          </a:xfrm>
        </p:spPr>
        <p:txBody>
          <a:bodyPr>
            <a:normAutofit/>
          </a:bodyPr>
          <a:lstStyle/>
          <a:p>
            <a:pPr>
              <a:lnSpc>
                <a:spcPct val="110000"/>
              </a:lnSpc>
            </a:pPr>
            <a:r>
              <a:rPr lang="nb-NO" sz="1600" dirty="0"/>
              <a:t>Start by </a:t>
            </a:r>
            <a:r>
              <a:rPr lang="nb-NO" sz="1600" dirty="0" err="1"/>
              <a:t>downloading</a:t>
            </a:r>
            <a:r>
              <a:rPr lang="nb-NO" sz="1600" dirty="0"/>
              <a:t> </a:t>
            </a:r>
            <a:r>
              <a:rPr lang="nb-NO" sz="1600" dirty="0" err="1"/>
              <a:t>the</a:t>
            </a:r>
            <a:r>
              <a:rPr lang="nb-NO" sz="1600" dirty="0"/>
              <a:t> software</a:t>
            </a:r>
          </a:p>
          <a:p>
            <a:pPr lvl="1">
              <a:lnSpc>
                <a:spcPct val="110000"/>
              </a:lnSpc>
            </a:pPr>
            <a:r>
              <a:rPr lang="nb-NO" sz="1200" dirty="0" err="1">
                <a:hlinkClick r:id="rId3"/>
              </a:rPr>
              <a:t>https</a:t>
            </a:r>
            <a:r>
              <a:rPr lang="nb-NO" sz="1200" dirty="0">
                <a:hlinkClick r:id="rId3"/>
              </a:rPr>
              <a:t>://</a:t>
            </a:r>
            <a:r>
              <a:rPr lang="nb-NO" sz="1200" dirty="0" err="1">
                <a:hlinkClick r:id="rId3"/>
              </a:rPr>
              <a:t>software.cisco.com</a:t>
            </a:r>
            <a:endParaRPr lang="nb-NO" sz="1200" dirty="0"/>
          </a:p>
          <a:p>
            <a:pPr lvl="1">
              <a:lnSpc>
                <a:spcPct val="110000"/>
              </a:lnSpc>
            </a:pPr>
            <a:r>
              <a:rPr lang="nb-NO" sz="1200" dirty="0"/>
              <a:t>"Access </a:t>
            </a:r>
            <a:r>
              <a:rPr lang="nb-NO" sz="1200" dirty="0" err="1"/>
              <a:t>downloads</a:t>
            </a:r>
            <a:r>
              <a:rPr lang="nb-NO" sz="1200" dirty="0"/>
              <a:t>"</a:t>
            </a:r>
          </a:p>
          <a:p>
            <a:pPr lvl="1">
              <a:lnSpc>
                <a:spcPct val="110000"/>
              </a:lnSpc>
            </a:pPr>
            <a:r>
              <a:rPr lang="nb-NO" sz="1200" dirty="0"/>
              <a:t>Log in</a:t>
            </a:r>
          </a:p>
          <a:p>
            <a:pPr lvl="1">
              <a:lnSpc>
                <a:spcPct val="110000"/>
              </a:lnSpc>
            </a:pPr>
            <a:r>
              <a:rPr lang="nb-NO" sz="1200" dirty="0"/>
              <a:t>9800-CL </a:t>
            </a:r>
            <a:r>
              <a:rPr lang="nb-NO" sz="1200" err="1"/>
              <a:t>version</a:t>
            </a:r>
            <a:r>
              <a:rPr lang="nb-NO" sz="1200"/>
              <a:t> 17.15.2 </a:t>
            </a:r>
            <a:r>
              <a:rPr lang="nb-NO" sz="1200" dirty="0"/>
              <a:t>is used in </a:t>
            </a:r>
            <a:r>
              <a:rPr lang="nb-NO" sz="1200" dirty="0" err="1"/>
              <a:t>this</a:t>
            </a:r>
            <a:r>
              <a:rPr lang="nb-NO" sz="1200" dirty="0"/>
              <a:t> lab. </a:t>
            </a:r>
            <a:r>
              <a:rPr lang="nb-NO" sz="1200" dirty="0" err="1"/>
              <a:t>Download</a:t>
            </a:r>
            <a:r>
              <a:rPr lang="nb-NO" sz="1200" dirty="0"/>
              <a:t> </a:t>
            </a:r>
            <a:r>
              <a:rPr lang="nb-NO" sz="1200" dirty="0" err="1"/>
              <a:t>the</a:t>
            </a:r>
            <a:r>
              <a:rPr lang="nb-NO" sz="1200" dirty="0"/>
              <a:t> ISO image</a:t>
            </a:r>
          </a:p>
          <a:p>
            <a:pPr lvl="1">
              <a:lnSpc>
                <a:spcPct val="110000"/>
              </a:lnSpc>
            </a:pPr>
            <a:r>
              <a:rPr lang="nb-NO" sz="1200" dirty="0" err="1"/>
              <a:t>Any</a:t>
            </a:r>
            <a:r>
              <a:rPr lang="nb-NO" sz="1200" dirty="0"/>
              <a:t> </a:t>
            </a:r>
            <a:r>
              <a:rPr lang="nb-NO" sz="1200" dirty="0" err="1"/>
              <a:t>recent</a:t>
            </a:r>
            <a:r>
              <a:rPr lang="nb-NO" sz="1200" dirty="0"/>
              <a:t> </a:t>
            </a:r>
            <a:r>
              <a:rPr lang="nb-NO" sz="1200" dirty="0" err="1"/>
              <a:t>version</a:t>
            </a:r>
            <a:r>
              <a:rPr lang="nb-NO" sz="1200" dirty="0"/>
              <a:t> </a:t>
            </a:r>
            <a:r>
              <a:rPr lang="nb-NO" sz="1200" dirty="0" err="1"/>
              <a:t>should</a:t>
            </a:r>
            <a:r>
              <a:rPr lang="nb-NO" sz="1200" dirty="0"/>
              <a:t> </a:t>
            </a:r>
            <a:r>
              <a:rPr lang="nb-NO" sz="1200" dirty="0" err="1"/>
              <a:t>work</a:t>
            </a:r>
            <a:r>
              <a:rPr lang="nb-NO" sz="1200" dirty="0"/>
              <a:t>, </a:t>
            </a:r>
            <a:r>
              <a:rPr lang="nb-NO" sz="1200" dirty="0" err="1"/>
              <a:t>but</a:t>
            </a:r>
            <a:r>
              <a:rPr lang="nb-NO" sz="1200" dirty="0"/>
              <a:t> </a:t>
            </a:r>
            <a:r>
              <a:rPr lang="nb-NO" sz="1200" dirty="0" err="1"/>
              <a:t>if</a:t>
            </a:r>
            <a:r>
              <a:rPr lang="nb-NO" sz="1200" dirty="0"/>
              <a:t> </a:t>
            </a:r>
            <a:r>
              <a:rPr lang="nb-NO" sz="1200" dirty="0" err="1"/>
              <a:t>we</a:t>
            </a:r>
            <a:r>
              <a:rPr lang="nb-NO" sz="1200" dirty="0"/>
              <a:t> </a:t>
            </a:r>
            <a:r>
              <a:rPr lang="nb-NO" sz="1200" dirty="0" err="1"/>
              <a:t>use</a:t>
            </a:r>
            <a:r>
              <a:rPr lang="nb-NO" sz="1200" dirty="0"/>
              <a:t> </a:t>
            </a:r>
            <a:r>
              <a:rPr lang="nb-NO" sz="1200" dirty="0" err="1"/>
              <a:t>the</a:t>
            </a:r>
            <a:r>
              <a:rPr lang="nb-NO" sz="1200" dirty="0"/>
              <a:t> same </a:t>
            </a:r>
            <a:r>
              <a:rPr lang="nb-NO" sz="1200" dirty="0" err="1"/>
              <a:t>version</a:t>
            </a:r>
            <a:r>
              <a:rPr lang="nb-NO" sz="1200" dirty="0"/>
              <a:t> </a:t>
            </a:r>
            <a:r>
              <a:rPr lang="nb-NO" sz="1200" dirty="0" err="1"/>
              <a:t>the</a:t>
            </a:r>
            <a:r>
              <a:rPr lang="nb-NO" sz="1200" dirty="0"/>
              <a:t> </a:t>
            </a:r>
            <a:r>
              <a:rPr lang="nb-NO" sz="1200" dirty="0" err="1"/>
              <a:t>APs</a:t>
            </a:r>
            <a:r>
              <a:rPr lang="nb-NO" sz="1200" dirty="0"/>
              <a:t> </a:t>
            </a:r>
            <a:r>
              <a:rPr lang="nb-NO" sz="1200" dirty="0" err="1"/>
              <a:t>don't</a:t>
            </a:r>
            <a:r>
              <a:rPr lang="nb-NO" sz="1200" dirty="0"/>
              <a:t> have to </a:t>
            </a:r>
            <a:r>
              <a:rPr lang="nb-NO" sz="1200" dirty="0" err="1"/>
              <a:t>download</a:t>
            </a:r>
            <a:r>
              <a:rPr lang="nb-NO" sz="1200" dirty="0"/>
              <a:t> software </a:t>
            </a:r>
            <a:r>
              <a:rPr lang="nb-NO" sz="1200" dirty="0" err="1"/>
              <a:t>if</a:t>
            </a:r>
            <a:r>
              <a:rPr lang="nb-NO" sz="1200" dirty="0"/>
              <a:t> </a:t>
            </a:r>
            <a:r>
              <a:rPr lang="nb-NO" sz="1200" dirty="0" err="1"/>
              <a:t>changing</a:t>
            </a:r>
            <a:r>
              <a:rPr lang="nb-NO" sz="1200" dirty="0"/>
              <a:t> </a:t>
            </a:r>
            <a:r>
              <a:rPr lang="nb-NO" sz="1200" dirty="0" err="1"/>
              <a:t>WLCs</a:t>
            </a:r>
            <a:endParaRPr lang="nb-NO" sz="1200" dirty="0"/>
          </a:p>
          <a:p>
            <a:pPr lvl="1">
              <a:lnSpc>
                <a:spcPct val="110000"/>
              </a:lnSpc>
            </a:pPr>
            <a:r>
              <a:rPr lang="nb-NO" sz="1200" dirty="0"/>
              <a:t>If </a:t>
            </a:r>
            <a:r>
              <a:rPr lang="nb-NO" sz="1200" dirty="0" err="1"/>
              <a:t>you</a:t>
            </a:r>
            <a:r>
              <a:rPr lang="nb-NO" sz="1200" dirty="0"/>
              <a:t> do not have </a:t>
            </a:r>
            <a:r>
              <a:rPr lang="nb-NO" sz="1200" dirty="0" err="1"/>
              <a:t>access</a:t>
            </a:r>
            <a:r>
              <a:rPr lang="nb-NO" sz="1200" dirty="0"/>
              <a:t> to Cisco Software, </a:t>
            </a:r>
            <a:r>
              <a:rPr lang="nb-NO" sz="1200" dirty="0" err="1"/>
              <a:t>you</a:t>
            </a:r>
            <a:r>
              <a:rPr lang="nb-NO" sz="1200" dirty="0"/>
              <a:t> </a:t>
            </a:r>
            <a:r>
              <a:rPr lang="nb-NO" sz="1200" dirty="0" err="1"/>
              <a:t>can</a:t>
            </a:r>
            <a:r>
              <a:rPr lang="nb-NO" sz="1200" dirty="0"/>
              <a:t> </a:t>
            </a:r>
            <a:r>
              <a:rPr lang="nb-NO" sz="1200" dirty="0" err="1"/>
              <a:t>use</a:t>
            </a:r>
            <a:r>
              <a:rPr lang="nb-NO" sz="1200" dirty="0"/>
              <a:t> </a:t>
            </a:r>
            <a:r>
              <a:rPr lang="nb-NO" sz="1200" dirty="0" err="1"/>
              <a:t>the</a:t>
            </a:r>
            <a:r>
              <a:rPr lang="nb-NO" sz="1200" dirty="0"/>
              <a:t> </a:t>
            </a:r>
            <a:r>
              <a:rPr lang="nb-NO" sz="1200" dirty="0" err="1"/>
              <a:t>shared</a:t>
            </a:r>
            <a:r>
              <a:rPr lang="nb-NO" sz="1200" dirty="0"/>
              <a:t> 9800 wlc9 (</a:t>
            </a:r>
            <a:r>
              <a:rPr lang="nb-NO" sz="1200" dirty="0" err="1"/>
              <a:t>see</a:t>
            </a:r>
            <a:r>
              <a:rPr lang="nb-NO" sz="1200" dirty="0"/>
              <a:t> </a:t>
            </a:r>
            <a:r>
              <a:rPr lang="nb-NO" sz="1200" dirty="0" err="1"/>
              <a:t>topology</a:t>
            </a:r>
            <a:r>
              <a:rPr lang="nb-NO" sz="1200" dirty="0"/>
              <a:t> </a:t>
            </a:r>
            <a:r>
              <a:rPr lang="nb-NO" sz="1200" dirty="0" err="1"/>
              <a:t>map</a:t>
            </a:r>
            <a:r>
              <a:rPr lang="nb-NO" sz="1200" dirty="0"/>
              <a:t>)</a:t>
            </a:r>
          </a:p>
          <a:p>
            <a:pPr lvl="1">
              <a:lnSpc>
                <a:spcPct val="110000"/>
              </a:lnSpc>
            </a:pPr>
            <a:r>
              <a:rPr lang="nb-NO" sz="1200" dirty="0" err="1"/>
              <a:t>Example</a:t>
            </a:r>
            <a:r>
              <a:rPr lang="nb-NO" sz="1200" dirty="0"/>
              <a:t> </a:t>
            </a:r>
            <a:r>
              <a:rPr lang="nb-NO" sz="1200" dirty="0" err="1"/>
              <a:t>uses</a:t>
            </a:r>
            <a:r>
              <a:rPr lang="nb-NO" sz="1200" dirty="0"/>
              <a:t> Ultra-</a:t>
            </a:r>
            <a:r>
              <a:rPr lang="nb-NO" sz="1200" dirty="0" err="1"/>
              <a:t>low</a:t>
            </a:r>
            <a:r>
              <a:rPr lang="nb-NO" sz="1200" dirty="0"/>
              <a:t> </a:t>
            </a:r>
            <a:r>
              <a:rPr lang="nb-NO" sz="1200" dirty="0" err="1"/>
              <a:t>specs</a:t>
            </a:r>
            <a:endParaRPr lang="nb-NO" sz="1200" dirty="0"/>
          </a:p>
          <a:p>
            <a:pPr lvl="2">
              <a:lnSpc>
                <a:spcPct val="110000"/>
              </a:lnSpc>
            </a:pPr>
            <a:r>
              <a:rPr lang="nb-NO" sz="1000" dirty="0"/>
              <a:t>RAM: </a:t>
            </a:r>
            <a:r>
              <a:rPr lang="nb-NO" sz="1000" dirty="0" err="1"/>
              <a:t>6144MB</a:t>
            </a:r>
            <a:endParaRPr lang="nb-NO" sz="1000" dirty="0"/>
          </a:p>
          <a:p>
            <a:pPr lvl="2">
              <a:lnSpc>
                <a:spcPct val="110000"/>
              </a:lnSpc>
            </a:pPr>
            <a:r>
              <a:rPr lang="nb-NO" sz="1000" dirty="0" err="1"/>
              <a:t>Processors</a:t>
            </a:r>
            <a:r>
              <a:rPr lang="nb-NO" sz="1000" dirty="0"/>
              <a:t>: 2</a:t>
            </a:r>
          </a:p>
          <a:p>
            <a:pPr lvl="2">
              <a:lnSpc>
                <a:spcPct val="110000"/>
              </a:lnSpc>
            </a:pPr>
            <a:r>
              <a:rPr lang="nb-NO" sz="1000" dirty="0"/>
              <a:t>HDD: </a:t>
            </a:r>
            <a:r>
              <a:rPr lang="nb-NO" sz="1000" dirty="0" err="1"/>
              <a:t>16GB</a:t>
            </a:r>
            <a:endParaRPr lang="nb-NO" sz="10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Pre-lab task #6: 9800-CL (optional)</a:t>
            </a: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2" name="Picture 1">
            <a:extLst>
              <a:ext uri="{FF2B5EF4-FFF2-40B4-BE49-F238E27FC236}">
                <a16:creationId xmlns:a16="http://schemas.microsoft.com/office/drawing/2014/main" id="{AB32F7D6-E19E-497A-3F86-C104ABA28F5A}"/>
              </a:ext>
            </a:extLst>
          </p:cNvPr>
          <p:cNvPicPr>
            <a:picLocks noChangeAspect="1"/>
          </p:cNvPicPr>
          <p:nvPr/>
        </p:nvPicPr>
        <p:blipFill>
          <a:blip r:embed="rId4"/>
          <a:stretch>
            <a:fillRect/>
          </a:stretch>
        </p:blipFill>
        <p:spPr>
          <a:xfrm>
            <a:off x="6761747" y="3828945"/>
            <a:ext cx="3124636" cy="1838582"/>
          </a:xfrm>
          <a:prstGeom prst="rect">
            <a:avLst/>
          </a:prstGeom>
        </p:spPr>
      </p:pic>
      <p:pic>
        <p:nvPicPr>
          <p:cNvPr id="6" name="Picture 5">
            <a:extLst>
              <a:ext uri="{FF2B5EF4-FFF2-40B4-BE49-F238E27FC236}">
                <a16:creationId xmlns:a16="http://schemas.microsoft.com/office/drawing/2014/main" id="{CF8578E6-958A-B618-B770-6A093A0B0FDC}"/>
              </a:ext>
            </a:extLst>
          </p:cNvPr>
          <p:cNvPicPr>
            <a:picLocks noChangeAspect="1"/>
          </p:cNvPicPr>
          <p:nvPr/>
        </p:nvPicPr>
        <p:blipFill>
          <a:blip r:embed="rId5"/>
          <a:stretch>
            <a:fillRect/>
          </a:stretch>
        </p:blipFill>
        <p:spPr>
          <a:xfrm>
            <a:off x="6659479" y="1277347"/>
            <a:ext cx="1838582" cy="352474"/>
          </a:xfrm>
          <a:prstGeom prst="rect">
            <a:avLst/>
          </a:prstGeom>
        </p:spPr>
      </p:pic>
      <p:pic>
        <p:nvPicPr>
          <p:cNvPr id="8" name="Picture 7">
            <a:extLst>
              <a:ext uri="{FF2B5EF4-FFF2-40B4-BE49-F238E27FC236}">
                <a16:creationId xmlns:a16="http://schemas.microsoft.com/office/drawing/2014/main" id="{C4D11E2D-89D6-B4AA-3845-54E6394FDED1}"/>
              </a:ext>
            </a:extLst>
          </p:cNvPr>
          <p:cNvPicPr>
            <a:picLocks noChangeAspect="1"/>
          </p:cNvPicPr>
          <p:nvPr/>
        </p:nvPicPr>
        <p:blipFill>
          <a:blip r:embed="rId6"/>
          <a:stretch>
            <a:fillRect/>
          </a:stretch>
        </p:blipFill>
        <p:spPr>
          <a:xfrm>
            <a:off x="6761747" y="1826825"/>
            <a:ext cx="1467854" cy="269826"/>
          </a:xfrm>
          <a:prstGeom prst="rect">
            <a:avLst/>
          </a:prstGeom>
        </p:spPr>
      </p:pic>
      <p:pic>
        <p:nvPicPr>
          <p:cNvPr id="10" name="Picture 9">
            <a:extLst>
              <a:ext uri="{FF2B5EF4-FFF2-40B4-BE49-F238E27FC236}">
                <a16:creationId xmlns:a16="http://schemas.microsoft.com/office/drawing/2014/main" id="{F461C54A-790F-5FA6-5A28-4DDB0438AF2A}"/>
              </a:ext>
            </a:extLst>
          </p:cNvPr>
          <p:cNvPicPr>
            <a:picLocks noChangeAspect="1"/>
          </p:cNvPicPr>
          <p:nvPr/>
        </p:nvPicPr>
        <p:blipFill>
          <a:blip r:embed="rId7">
            <a:extLst>
              <a:ext uri="{28A0092B-C50C-407E-A947-70E740481C1C}">
                <a14:useLocalDpi xmlns:a14="http://schemas.microsoft.com/office/drawing/2010/main" val="0"/>
              </a:ext>
            </a:extLst>
          </a:blip>
          <a:srcRect r="5368"/>
          <a:stretch/>
        </p:blipFill>
        <p:spPr>
          <a:xfrm>
            <a:off x="6827921" y="2441780"/>
            <a:ext cx="5314316" cy="456623"/>
          </a:xfrm>
          <a:prstGeom prst="rect">
            <a:avLst/>
          </a:prstGeom>
        </p:spPr>
      </p:pic>
      <p:cxnSp>
        <p:nvCxnSpPr>
          <p:cNvPr id="11" name="Straight Arrow Connector 10">
            <a:extLst>
              <a:ext uri="{FF2B5EF4-FFF2-40B4-BE49-F238E27FC236}">
                <a16:creationId xmlns:a16="http://schemas.microsoft.com/office/drawing/2014/main" id="{18987004-9F77-4ABF-8AD0-8598298DE6C5}"/>
              </a:ext>
            </a:extLst>
          </p:cNvPr>
          <p:cNvCxnSpPr>
            <a:cxnSpLocks/>
            <a:endCxn id="6" idx="1"/>
          </p:cNvCxnSpPr>
          <p:nvPr/>
        </p:nvCxnSpPr>
        <p:spPr>
          <a:xfrm flipV="1">
            <a:off x="2834328" y="1453584"/>
            <a:ext cx="3825151" cy="508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B816EBA-D4A8-8321-AD61-EE95EABB933B}"/>
              </a:ext>
            </a:extLst>
          </p:cNvPr>
          <p:cNvCxnSpPr>
            <a:cxnSpLocks/>
            <a:endCxn id="8" idx="1"/>
          </p:cNvCxnSpPr>
          <p:nvPr/>
        </p:nvCxnSpPr>
        <p:spPr>
          <a:xfrm flipV="1">
            <a:off x="1769533" y="1961738"/>
            <a:ext cx="4992214" cy="373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CDACE66-938C-2641-D1BE-108F5DF09CE0}"/>
              </a:ext>
            </a:extLst>
          </p:cNvPr>
          <p:cNvCxnSpPr>
            <a:cxnSpLocks/>
            <a:endCxn id="2" idx="1"/>
          </p:cNvCxnSpPr>
          <p:nvPr/>
        </p:nvCxnSpPr>
        <p:spPr>
          <a:xfrm>
            <a:off x="3570551" y="4033705"/>
            <a:ext cx="3191196" cy="714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D287648-6D50-BD43-F501-5F0282FE3FAF}"/>
              </a:ext>
            </a:extLst>
          </p:cNvPr>
          <p:cNvCxnSpPr>
            <a:cxnSpLocks/>
            <a:endCxn id="10" idx="1"/>
          </p:cNvCxnSpPr>
          <p:nvPr/>
        </p:nvCxnSpPr>
        <p:spPr>
          <a:xfrm>
            <a:off x="6584461" y="2666896"/>
            <a:ext cx="243460" cy="3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77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5901B185-8EED-4758-8352-6ED1043CA91C}"/>
              </a:ext>
            </a:extLst>
          </p:cNvPr>
          <p:cNvPicPr>
            <a:picLocks noChangeAspect="1"/>
          </p:cNvPicPr>
          <p:nvPr/>
        </p:nvPicPr>
        <p:blipFill>
          <a:blip r:embed="rId3"/>
          <a:stretch>
            <a:fillRect/>
          </a:stretch>
        </p:blipFill>
        <p:spPr>
          <a:xfrm>
            <a:off x="3789244" y="449258"/>
            <a:ext cx="3858163" cy="676369"/>
          </a:xfrm>
          <a:prstGeom prst="rect">
            <a:avLst/>
          </a:prstGeom>
        </p:spPr>
      </p:pic>
      <p:pic>
        <p:nvPicPr>
          <p:cNvPr id="7" name="Picture 6">
            <a:extLst>
              <a:ext uri="{FF2B5EF4-FFF2-40B4-BE49-F238E27FC236}">
                <a16:creationId xmlns:a16="http://schemas.microsoft.com/office/drawing/2014/main" id="{B9A70CEF-8897-A537-66F7-8041B2739406}"/>
              </a:ext>
            </a:extLst>
          </p:cNvPr>
          <p:cNvPicPr>
            <a:picLocks noChangeAspect="1"/>
          </p:cNvPicPr>
          <p:nvPr/>
        </p:nvPicPr>
        <p:blipFill>
          <a:blip r:embed="rId4"/>
          <a:stretch>
            <a:fillRect/>
          </a:stretch>
        </p:blipFill>
        <p:spPr>
          <a:xfrm>
            <a:off x="2930426" y="1479507"/>
            <a:ext cx="6020640" cy="866896"/>
          </a:xfrm>
          <a:prstGeom prst="rect">
            <a:avLst/>
          </a:prstGeom>
        </p:spPr>
      </p:pic>
      <p:pic>
        <p:nvPicPr>
          <p:cNvPr id="12" name="Picture 11">
            <a:extLst>
              <a:ext uri="{FF2B5EF4-FFF2-40B4-BE49-F238E27FC236}">
                <a16:creationId xmlns:a16="http://schemas.microsoft.com/office/drawing/2014/main" id="{329F4BFA-9D46-752A-4639-F4FD7AA674FA}"/>
              </a:ext>
            </a:extLst>
          </p:cNvPr>
          <p:cNvPicPr>
            <a:picLocks noChangeAspect="1"/>
          </p:cNvPicPr>
          <p:nvPr/>
        </p:nvPicPr>
        <p:blipFill>
          <a:blip r:embed="rId5"/>
          <a:stretch>
            <a:fillRect/>
          </a:stretch>
        </p:blipFill>
        <p:spPr>
          <a:xfrm>
            <a:off x="2946754" y="2493307"/>
            <a:ext cx="6296904" cy="771633"/>
          </a:xfrm>
          <a:prstGeom prst="rect">
            <a:avLst/>
          </a:prstGeom>
        </p:spPr>
      </p:pic>
      <p:pic>
        <p:nvPicPr>
          <p:cNvPr id="14" name="Picture 13">
            <a:extLst>
              <a:ext uri="{FF2B5EF4-FFF2-40B4-BE49-F238E27FC236}">
                <a16:creationId xmlns:a16="http://schemas.microsoft.com/office/drawing/2014/main" id="{62003937-B8CC-D5DA-0B11-4CC47E98EAF2}"/>
              </a:ext>
            </a:extLst>
          </p:cNvPr>
          <p:cNvPicPr>
            <a:picLocks noChangeAspect="1"/>
          </p:cNvPicPr>
          <p:nvPr/>
        </p:nvPicPr>
        <p:blipFill>
          <a:blip r:embed="rId6"/>
          <a:stretch>
            <a:fillRect/>
          </a:stretch>
        </p:blipFill>
        <p:spPr>
          <a:xfrm>
            <a:off x="2903885" y="3429000"/>
            <a:ext cx="6382641" cy="971686"/>
          </a:xfrm>
          <a:prstGeom prst="rect">
            <a:avLst/>
          </a:prstGeom>
        </p:spPr>
      </p:pic>
      <p:pic>
        <p:nvPicPr>
          <p:cNvPr id="17" name="Picture 16">
            <a:extLst>
              <a:ext uri="{FF2B5EF4-FFF2-40B4-BE49-F238E27FC236}">
                <a16:creationId xmlns:a16="http://schemas.microsoft.com/office/drawing/2014/main" id="{AF1ED6A5-9680-0995-5204-8AFB3DACCB73}"/>
              </a:ext>
            </a:extLst>
          </p:cNvPr>
          <p:cNvPicPr>
            <a:picLocks noChangeAspect="1"/>
          </p:cNvPicPr>
          <p:nvPr/>
        </p:nvPicPr>
        <p:blipFill>
          <a:blip r:embed="rId7"/>
          <a:stretch>
            <a:fillRect/>
          </a:stretch>
        </p:blipFill>
        <p:spPr>
          <a:xfrm>
            <a:off x="2930426" y="4564746"/>
            <a:ext cx="6563641" cy="1143160"/>
          </a:xfrm>
          <a:prstGeom prst="rect">
            <a:avLst/>
          </a:prstGeom>
        </p:spPr>
      </p:pic>
      <p:sp>
        <p:nvSpPr>
          <p:cNvPr id="2" name="TextBox 1">
            <a:extLst>
              <a:ext uri="{FF2B5EF4-FFF2-40B4-BE49-F238E27FC236}">
                <a16:creationId xmlns:a16="http://schemas.microsoft.com/office/drawing/2014/main" id="{CA1F83A3-969B-1A4C-2F4B-93DBCFFC349B}"/>
              </a:ext>
            </a:extLst>
          </p:cNvPr>
          <p:cNvSpPr txBox="1"/>
          <p:nvPr/>
        </p:nvSpPr>
        <p:spPr>
          <a:xfrm>
            <a:off x="397267" y="2015192"/>
            <a:ext cx="2445170" cy="1257697"/>
          </a:xfrm>
          <a:prstGeom prst="rect">
            <a:avLst/>
          </a:prstGeom>
          <a:noFill/>
        </p:spPr>
        <p:txBody>
          <a:bodyPr wrap="none" lIns="90000" tIns="46800" rIns="90000" bIns="46800" rtlCol="0">
            <a:noAutofit/>
          </a:bodyPr>
          <a:lstStyle/>
          <a:p>
            <a:pPr algn="l"/>
            <a:r>
              <a:rPr lang="nb-NO" sz="1200" dirty="0" err="1"/>
              <a:t>Change</a:t>
            </a:r>
            <a:r>
              <a:rPr lang="nb-NO" sz="1200" dirty="0"/>
              <a:t> </a:t>
            </a:r>
            <a:r>
              <a:rPr lang="nb-NO" sz="1200" dirty="0" err="1"/>
              <a:t>the</a:t>
            </a:r>
            <a:r>
              <a:rPr lang="nb-NO" sz="1200" dirty="0"/>
              <a:t> </a:t>
            </a:r>
            <a:r>
              <a:rPr lang="nb-NO" sz="1200" dirty="0" err="1"/>
              <a:t>name</a:t>
            </a:r>
            <a:r>
              <a:rPr lang="nb-NO" sz="1200" dirty="0"/>
              <a:t> to </a:t>
            </a:r>
            <a:r>
              <a:rPr lang="nb-NO" sz="1200" dirty="0" err="1"/>
              <a:t>reflect</a:t>
            </a:r>
            <a:endParaRPr lang="nb-NO" sz="1200" dirty="0"/>
          </a:p>
          <a:p>
            <a:pPr algn="l"/>
            <a:r>
              <a:rPr lang="nb-NO" sz="1200" dirty="0" err="1"/>
              <a:t>your</a:t>
            </a:r>
            <a:r>
              <a:rPr lang="nb-NO" sz="1200" dirty="0"/>
              <a:t> pod </a:t>
            </a:r>
            <a:r>
              <a:rPr lang="nb-NO" sz="1200" dirty="0" err="1"/>
              <a:t>number</a:t>
            </a:r>
            <a:r>
              <a:rPr lang="nb-NO" sz="1200" dirty="0"/>
              <a:t>. E.g.</a:t>
            </a:r>
          </a:p>
          <a:p>
            <a:pPr algn="l"/>
            <a:r>
              <a:rPr lang="nb-NO" sz="1200" dirty="0" err="1"/>
              <a:t>wlc11</a:t>
            </a:r>
            <a:endParaRPr lang="nb-NO" sz="1200" dirty="0"/>
          </a:p>
          <a:p>
            <a:pPr algn="l"/>
            <a:r>
              <a:rPr lang="nb-NO" sz="1200" dirty="0" err="1"/>
              <a:t>wlc12</a:t>
            </a:r>
            <a:endParaRPr lang="nb-NO" sz="1200" dirty="0"/>
          </a:p>
          <a:p>
            <a:pPr algn="l"/>
            <a:r>
              <a:rPr lang="nb-NO" sz="1200" dirty="0" err="1"/>
              <a:t>wlc13</a:t>
            </a:r>
            <a:endParaRPr lang="nb-NO" sz="1200" dirty="0"/>
          </a:p>
          <a:p>
            <a:pPr algn="l"/>
            <a:r>
              <a:rPr lang="nb-NO" sz="1200" dirty="0" err="1"/>
              <a:t>etc</a:t>
            </a:r>
            <a:endParaRPr lang="nb-NO" sz="1200" dirty="0"/>
          </a:p>
        </p:txBody>
      </p:sp>
      <p:cxnSp>
        <p:nvCxnSpPr>
          <p:cNvPr id="6" name="Straight Arrow Connector 5">
            <a:extLst>
              <a:ext uri="{FF2B5EF4-FFF2-40B4-BE49-F238E27FC236}">
                <a16:creationId xmlns:a16="http://schemas.microsoft.com/office/drawing/2014/main" id="{C779FFB6-5960-68ED-9609-647D25426192}"/>
              </a:ext>
            </a:extLst>
          </p:cNvPr>
          <p:cNvCxnSpPr>
            <a:cxnSpLocks/>
          </p:cNvCxnSpPr>
          <p:nvPr/>
        </p:nvCxnSpPr>
        <p:spPr>
          <a:xfrm flipV="1">
            <a:off x="2346251" y="2236573"/>
            <a:ext cx="2818873" cy="154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6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6" name="Picture 5">
            <a:extLst>
              <a:ext uri="{FF2B5EF4-FFF2-40B4-BE49-F238E27FC236}">
                <a16:creationId xmlns:a16="http://schemas.microsoft.com/office/drawing/2014/main" id="{057EC625-FC2A-AACE-3CA4-1930C6AB5AA5}"/>
              </a:ext>
            </a:extLst>
          </p:cNvPr>
          <p:cNvPicPr>
            <a:picLocks noChangeAspect="1"/>
          </p:cNvPicPr>
          <p:nvPr/>
        </p:nvPicPr>
        <p:blipFill>
          <a:blip r:embed="rId3"/>
          <a:stretch>
            <a:fillRect/>
          </a:stretch>
        </p:blipFill>
        <p:spPr>
          <a:xfrm>
            <a:off x="3327744" y="346789"/>
            <a:ext cx="5630905" cy="2428692"/>
          </a:xfrm>
          <a:prstGeom prst="rect">
            <a:avLst/>
          </a:prstGeom>
        </p:spPr>
      </p:pic>
      <p:sp>
        <p:nvSpPr>
          <p:cNvPr id="16" name="TextBox 15">
            <a:extLst>
              <a:ext uri="{FF2B5EF4-FFF2-40B4-BE49-F238E27FC236}">
                <a16:creationId xmlns:a16="http://schemas.microsoft.com/office/drawing/2014/main" id="{1450A9A1-B236-19FD-94E5-DE0537F60E46}"/>
              </a:ext>
            </a:extLst>
          </p:cNvPr>
          <p:cNvSpPr txBox="1"/>
          <p:nvPr/>
        </p:nvSpPr>
        <p:spPr>
          <a:xfrm>
            <a:off x="790574" y="3094707"/>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GigabitEthernet1</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GigabitEthernet1 </a:t>
            </a:r>
            <a:r>
              <a:rPr lang="nb-NO" sz="1050">
                <a:solidFill>
                  <a:srgbClr val="6D6D6D"/>
                </a:solidFill>
                <a:latin typeface="Consolas" panose="020B0609020204030204" pitchFamily="49" charset="0"/>
              </a:rPr>
              <a:t>-Untagged</a:t>
            </a:r>
            <a:endParaRPr lang="nb-NO" sz="1050">
              <a:solidFill>
                <a:schemeClr val="bg1">
                  <a:lumMod val="85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9B94B531-C08A-6741-17CF-32092D4B0872}"/>
              </a:ext>
            </a:extLst>
          </p:cNvPr>
          <p:cNvSpPr txBox="1"/>
          <p:nvPr/>
        </p:nvSpPr>
        <p:spPr>
          <a:xfrm>
            <a:off x="790573" y="2817708"/>
            <a:ext cx="10256367" cy="276999"/>
          </a:xfrm>
          <a:prstGeom prst="rect">
            <a:avLst/>
          </a:prstGeom>
          <a:noFill/>
        </p:spPr>
        <p:txBody>
          <a:bodyPr wrap="square">
            <a:spAutoFit/>
          </a:bodyPr>
          <a:lstStyle/>
          <a:p>
            <a:r>
              <a:rPr lang="en-GB" sz="1200"/>
              <a:t>Open Powershell and issue these commands to rename the network adapters to the same as inside the 9800:</a:t>
            </a:r>
            <a:endParaRPr lang="nb-NO" sz="1200"/>
          </a:p>
        </p:txBody>
      </p:sp>
      <p:sp>
        <p:nvSpPr>
          <p:cNvPr id="7" name="TextBox 6">
            <a:extLst>
              <a:ext uri="{FF2B5EF4-FFF2-40B4-BE49-F238E27FC236}">
                <a16:creationId xmlns:a16="http://schemas.microsoft.com/office/drawing/2014/main" id="{9E7F85CE-7D4C-DA2E-5C2E-3218082FC675}"/>
              </a:ext>
            </a:extLst>
          </p:cNvPr>
          <p:cNvSpPr txBox="1"/>
          <p:nvPr/>
        </p:nvSpPr>
        <p:spPr>
          <a:xfrm>
            <a:off x="790573" y="3555098"/>
            <a:ext cx="10256367" cy="276999"/>
          </a:xfrm>
          <a:prstGeom prst="rect">
            <a:avLst/>
          </a:prstGeom>
          <a:noFill/>
        </p:spPr>
        <p:txBody>
          <a:bodyPr wrap="square">
            <a:spAutoFit/>
          </a:bodyPr>
          <a:lstStyle/>
          <a:p>
            <a:r>
              <a:rPr lang="en-GB" sz="1200"/>
              <a:t>You can get the current settings by using these commands</a:t>
            </a:r>
            <a:endParaRPr lang="nb-NO" sz="1200"/>
          </a:p>
        </p:txBody>
      </p:sp>
      <p:sp>
        <p:nvSpPr>
          <p:cNvPr id="9" name="TextBox 8">
            <a:extLst>
              <a:ext uri="{FF2B5EF4-FFF2-40B4-BE49-F238E27FC236}">
                <a16:creationId xmlns:a16="http://schemas.microsoft.com/office/drawing/2014/main" id="{38B67C3A-A999-5E6C-5A9E-5B371EDD71A6}"/>
              </a:ext>
            </a:extLst>
          </p:cNvPr>
          <p:cNvSpPr txBox="1"/>
          <p:nvPr/>
        </p:nvSpPr>
        <p:spPr>
          <a:xfrm>
            <a:off x="790574" y="3819078"/>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endParaRPr lang="nb-NO" sz="105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139572BF-65AD-A06F-C09D-2CC0E82B960D}"/>
              </a:ext>
            </a:extLst>
          </p:cNvPr>
          <p:cNvSpPr txBox="1"/>
          <p:nvPr/>
        </p:nvSpPr>
        <p:spPr>
          <a:xfrm>
            <a:off x="790573" y="4240518"/>
            <a:ext cx="10256367" cy="1061829"/>
          </a:xfrm>
          <a:prstGeom prst="rect">
            <a:avLst/>
          </a:prstGeom>
          <a:noFill/>
        </p:spPr>
        <p:txBody>
          <a:bodyPr wrap="square">
            <a:spAutoFit/>
          </a:bodyPr>
          <a:lstStyle/>
          <a:p>
            <a:r>
              <a:rPr lang="en-GB" sz="1050"/>
              <a:t>With this configuration (Untagged) we can only use the Native VLAN on GigabitEthernet1, which is VLAN 10. Hyper-V is not so easy (or at least not as well-documented) as VirtualBox or VMWare to create tagged switches. We have a solution, but currently I have not been able to figure out how to access the native VLAN with the host OS at the same time. It should be possible, I am happy for any suggestions. A workaround is to use Gig1 for untagged access to VLAN 10, and Gig2 for VLAN 11. </a:t>
            </a:r>
            <a:r>
              <a:rPr lang="en-GB" sz="1050">
                <a:solidFill>
                  <a:srgbClr val="FF0000"/>
                </a:solidFill>
                <a:highlight>
                  <a:srgbClr val="FFFF00"/>
                </a:highlight>
              </a:rPr>
              <a:t>The following commands will make the Trunk work, but currently breaks the host OS access to the network, so be warned ;-) </a:t>
            </a:r>
            <a:br>
              <a:rPr lang="en-GB" sz="1050"/>
            </a:br>
            <a:r>
              <a:rPr lang="en-GB" sz="1050" i="1">
                <a:solidFill>
                  <a:srgbClr val="FF0000"/>
                </a:solidFill>
              </a:rPr>
              <a:t>However</a:t>
            </a:r>
            <a:r>
              <a:rPr lang="en-GB" sz="1050">
                <a:solidFill>
                  <a:srgbClr val="FF0000"/>
                </a:solidFill>
              </a:rPr>
              <a:t> - Using FlexConnect you will not need to have VLAN 11 accessible from the WLC, as the APs themselves will drop the traffic to VLAN 11</a:t>
            </a:r>
            <a:endParaRPr lang="nb-NO" sz="1050">
              <a:solidFill>
                <a:srgbClr val="FF0000"/>
              </a:solidFill>
            </a:endParaRPr>
          </a:p>
        </p:txBody>
      </p:sp>
      <p:sp>
        <p:nvSpPr>
          <p:cNvPr id="12" name="TextBox 11">
            <a:extLst>
              <a:ext uri="{FF2B5EF4-FFF2-40B4-BE49-F238E27FC236}">
                <a16:creationId xmlns:a16="http://schemas.microsoft.com/office/drawing/2014/main" id="{C2A19ED0-2E5D-A02A-9F92-78495EA3BDF7}"/>
              </a:ext>
            </a:extLst>
          </p:cNvPr>
          <p:cNvSpPr txBox="1"/>
          <p:nvPr/>
        </p:nvSpPr>
        <p:spPr>
          <a:xfrm>
            <a:off x="790574" y="5264991"/>
            <a:ext cx="10447895" cy="793487"/>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GigabitEthernet1 </a:t>
            </a:r>
            <a:r>
              <a:rPr lang="nb-NO" sz="1050">
                <a:solidFill>
                  <a:srgbClr val="6D6D6D"/>
                </a:solidFill>
                <a:latin typeface="Consolas" panose="020B0609020204030204" pitchFamily="49" charset="0"/>
              </a:rPr>
              <a:t>-Trunk -AllowedVlanIdList</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"10-11" </a:t>
            </a:r>
            <a:r>
              <a:rPr lang="nb-NO" sz="1050">
                <a:solidFill>
                  <a:srgbClr val="6D6D6D"/>
                </a:solidFill>
                <a:latin typeface="Consolas" panose="020B0609020204030204" pitchFamily="49" charset="0"/>
              </a:rPr>
              <a:t>-NativeVlanId </a:t>
            </a:r>
            <a:r>
              <a:rPr lang="nb-NO" sz="1050">
                <a:solidFill>
                  <a:schemeClr val="bg1">
                    <a:lumMod val="85000"/>
                  </a:schemeClr>
                </a:solidFill>
                <a:latin typeface="Consolas" panose="020B0609020204030204" pitchFamily="49" charset="0"/>
              </a:rPr>
              <a:t>10</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"External (LAN)" </a:t>
            </a:r>
            <a:r>
              <a:rPr lang="nb-NO" sz="1050">
                <a:solidFill>
                  <a:srgbClr val="6D6D6D"/>
                </a:solidFill>
                <a:latin typeface="Consolas" panose="020B0609020204030204" pitchFamily="49" charset="0"/>
              </a:rPr>
              <a:t>-Trunk -AllowedVlanIdList</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"10-11" </a:t>
            </a:r>
            <a:r>
              <a:rPr lang="nb-NO" sz="1050">
                <a:solidFill>
                  <a:srgbClr val="6D6D6D"/>
                </a:solidFill>
                <a:latin typeface="Consolas" panose="020B0609020204030204" pitchFamily="49" charset="0"/>
              </a:rPr>
              <a:t>-NativeVlanId </a:t>
            </a:r>
            <a:r>
              <a:rPr lang="nb-NO" sz="1050">
                <a:solidFill>
                  <a:schemeClr val="bg1">
                    <a:lumMod val="85000"/>
                  </a:schemeClr>
                </a:solidFill>
                <a:latin typeface="Consolas" panose="020B0609020204030204" pitchFamily="49" charset="0"/>
              </a:rPr>
              <a:t>10</a:t>
            </a:r>
          </a:p>
          <a:p>
            <a:pPr marL="0" lvl="1" indent="-97200">
              <a:lnSpc>
                <a:spcPct val="110000"/>
              </a:lnSpc>
            </a:pPr>
            <a:r>
              <a:rPr lang="nb-NO" sz="1050">
                <a:solidFill>
                  <a:schemeClr val="bg1">
                    <a:lumMod val="85000"/>
                  </a:schemeClr>
                </a:solidFill>
                <a:latin typeface="Consolas" panose="020B0609020204030204" pitchFamily="49" charset="0"/>
              </a:rPr>
              <a:t>(to revert, use the following command, as well as the Untagged command for Gig1 from previous slide)</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Set-VMNetworkAdapterVlan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-ManagementOS</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-VMNetworkAdapterName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"External (LAN)" </a:t>
            </a:r>
            <a:r>
              <a:rPr lang="nb-NO" sz="1050">
                <a:solidFill>
                  <a:srgbClr val="6D6D6D"/>
                </a:solidFill>
                <a:latin typeface="Consolas" panose="020B0609020204030204" pitchFamily="49" charset="0"/>
              </a:rPr>
              <a:t>-Untagged</a:t>
            </a:r>
            <a:endParaRPr lang="nb-NO" sz="105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33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10" name="Picture 9">
            <a:extLst>
              <a:ext uri="{FF2B5EF4-FFF2-40B4-BE49-F238E27FC236}">
                <a16:creationId xmlns:a16="http://schemas.microsoft.com/office/drawing/2014/main" id="{1F1BE695-11B7-F699-E051-B88A78ACA14A}"/>
              </a:ext>
            </a:extLst>
          </p:cNvPr>
          <p:cNvPicPr>
            <a:picLocks noChangeAspect="1"/>
          </p:cNvPicPr>
          <p:nvPr/>
        </p:nvPicPr>
        <p:blipFill>
          <a:blip r:embed="rId3"/>
          <a:stretch>
            <a:fillRect/>
          </a:stretch>
        </p:blipFill>
        <p:spPr>
          <a:xfrm>
            <a:off x="3327744" y="406390"/>
            <a:ext cx="1552792" cy="381053"/>
          </a:xfrm>
          <a:prstGeom prst="rect">
            <a:avLst/>
          </a:prstGeom>
        </p:spPr>
      </p:pic>
      <p:pic>
        <p:nvPicPr>
          <p:cNvPr id="15" name="Picture 14">
            <a:extLst>
              <a:ext uri="{FF2B5EF4-FFF2-40B4-BE49-F238E27FC236}">
                <a16:creationId xmlns:a16="http://schemas.microsoft.com/office/drawing/2014/main" id="{77F99FFB-6750-8E5A-F43E-B6F4EF2F814A}"/>
              </a:ext>
            </a:extLst>
          </p:cNvPr>
          <p:cNvPicPr>
            <a:picLocks noChangeAspect="1"/>
          </p:cNvPicPr>
          <p:nvPr/>
        </p:nvPicPr>
        <p:blipFill>
          <a:blip r:embed="rId4"/>
          <a:stretch>
            <a:fillRect/>
          </a:stretch>
        </p:blipFill>
        <p:spPr>
          <a:xfrm>
            <a:off x="3046107" y="860119"/>
            <a:ext cx="6344535" cy="1600423"/>
          </a:xfrm>
          <a:prstGeom prst="rect">
            <a:avLst/>
          </a:prstGeom>
        </p:spPr>
      </p:pic>
      <p:pic>
        <p:nvPicPr>
          <p:cNvPr id="2" name="Picture 1">
            <a:extLst>
              <a:ext uri="{FF2B5EF4-FFF2-40B4-BE49-F238E27FC236}">
                <a16:creationId xmlns:a16="http://schemas.microsoft.com/office/drawing/2014/main" id="{0ABE795D-346C-07A3-218E-E05D4A12693D}"/>
              </a:ext>
            </a:extLst>
          </p:cNvPr>
          <p:cNvPicPr>
            <a:picLocks noChangeAspect="1"/>
          </p:cNvPicPr>
          <p:nvPr/>
        </p:nvPicPr>
        <p:blipFill>
          <a:blip r:embed="rId5"/>
          <a:stretch>
            <a:fillRect/>
          </a:stretch>
        </p:blipFill>
        <p:spPr>
          <a:xfrm>
            <a:off x="3046107" y="3293875"/>
            <a:ext cx="6373114" cy="1657581"/>
          </a:xfrm>
          <a:prstGeom prst="rect">
            <a:avLst/>
          </a:prstGeom>
        </p:spPr>
      </p:pic>
      <p:sp>
        <p:nvSpPr>
          <p:cNvPr id="3" name="TextBox 2">
            <a:extLst>
              <a:ext uri="{FF2B5EF4-FFF2-40B4-BE49-F238E27FC236}">
                <a16:creationId xmlns:a16="http://schemas.microsoft.com/office/drawing/2014/main" id="{330020A9-0B27-CEC1-1A4E-EBA2AF940B9B}"/>
              </a:ext>
            </a:extLst>
          </p:cNvPr>
          <p:cNvSpPr txBox="1"/>
          <p:nvPr/>
        </p:nvSpPr>
        <p:spPr>
          <a:xfrm>
            <a:off x="390514" y="4984652"/>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GigabitEthernet2</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p:txBody>
      </p:sp>
      <p:sp>
        <p:nvSpPr>
          <p:cNvPr id="7" name="TextBox 6">
            <a:extLst>
              <a:ext uri="{FF2B5EF4-FFF2-40B4-BE49-F238E27FC236}">
                <a16:creationId xmlns:a16="http://schemas.microsoft.com/office/drawing/2014/main" id="{C4B6AA3D-8097-2E5A-328C-0B23BD9B6E51}"/>
              </a:ext>
            </a:extLst>
          </p:cNvPr>
          <p:cNvSpPr txBox="1"/>
          <p:nvPr/>
        </p:nvSpPr>
        <p:spPr>
          <a:xfrm>
            <a:off x="790573" y="2862146"/>
            <a:ext cx="10256367" cy="276999"/>
          </a:xfrm>
          <a:prstGeom prst="rect">
            <a:avLst/>
          </a:prstGeom>
          <a:noFill/>
        </p:spPr>
        <p:txBody>
          <a:bodyPr wrap="square">
            <a:spAutoFit/>
          </a:bodyPr>
          <a:lstStyle/>
          <a:p>
            <a:r>
              <a:rPr lang="en-GB" sz="1200"/>
              <a:t>Add the second adapter, and rename it using PowerShell</a:t>
            </a:r>
            <a:endParaRPr lang="nb-NO" sz="1200"/>
          </a:p>
        </p:txBody>
      </p:sp>
    </p:spTree>
    <p:extLst>
      <p:ext uri="{BB962C8B-B14F-4D97-AF65-F5344CB8AC3E}">
        <p14:creationId xmlns:p14="http://schemas.microsoft.com/office/powerpoint/2010/main" val="42579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73DB26AE-B2F8-1DA2-36E7-2AB75A8EC169}"/>
              </a:ext>
            </a:extLst>
          </p:cNvPr>
          <p:cNvPicPr>
            <a:picLocks noChangeAspect="1"/>
          </p:cNvPicPr>
          <p:nvPr/>
        </p:nvPicPr>
        <p:blipFill>
          <a:blip r:embed="rId3"/>
          <a:srcRect b="23176"/>
          <a:stretch/>
        </p:blipFill>
        <p:spPr>
          <a:xfrm>
            <a:off x="3446167" y="639254"/>
            <a:ext cx="6373114" cy="1273412"/>
          </a:xfrm>
          <a:prstGeom prst="rect">
            <a:avLst/>
          </a:prstGeom>
        </p:spPr>
      </p:pic>
      <p:pic>
        <p:nvPicPr>
          <p:cNvPr id="14" name="Picture 13">
            <a:extLst>
              <a:ext uri="{FF2B5EF4-FFF2-40B4-BE49-F238E27FC236}">
                <a16:creationId xmlns:a16="http://schemas.microsoft.com/office/drawing/2014/main" id="{E3188F4C-AA94-2991-B374-6206389CA2B7}"/>
              </a:ext>
            </a:extLst>
          </p:cNvPr>
          <p:cNvPicPr>
            <a:picLocks noChangeAspect="1"/>
          </p:cNvPicPr>
          <p:nvPr/>
        </p:nvPicPr>
        <p:blipFill>
          <a:blip r:embed="rId4"/>
          <a:stretch>
            <a:fillRect/>
          </a:stretch>
        </p:blipFill>
        <p:spPr>
          <a:xfrm>
            <a:off x="3326329" y="2492918"/>
            <a:ext cx="6439799" cy="1247949"/>
          </a:xfrm>
          <a:prstGeom prst="rect">
            <a:avLst/>
          </a:prstGeom>
        </p:spPr>
      </p:pic>
      <p:pic>
        <p:nvPicPr>
          <p:cNvPr id="16" name="Picture 15">
            <a:extLst>
              <a:ext uri="{FF2B5EF4-FFF2-40B4-BE49-F238E27FC236}">
                <a16:creationId xmlns:a16="http://schemas.microsoft.com/office/drawing/2014/main" id="{94EB7A96-BD72-B185-F21C-7B5D399D2629}"/>
              </a:ext>
            </a:extLst>
          </p:cNvPr>
          <p:cNvPicPr>
            <a:picLocks noChangeAspect="1"/>
          </p:cNvPicPr>
          <p:nvPr/>
        </p:nvPicPr>
        <p:blipFill>
          <a:blip r:embed="rId5"/>
          <a:stretch>
            <a:fillRect/>
          </a:stretch>
        </p:blipFill>
        <p:spPr>
          <a:xfrm>
            <a:off x="3326329" y="3938543"/>
            <a:ext cx="6268325" cy="1543265"/>
          </a:xfrm>
          <a:prstGeom prst="rect">
            <a:avLst/>
          </a:prstGeom>
        </p:spPr>
      </p:pic>
      <p:sp>
        <p:nvSpPr>
          <p:cNvPr id="9" name="TextBox 8">
            <a:extLst>
              <a:ext uri="{FF2B5EF4-FFF2-40B4-BE49-F238E27FC236}">
                <a16:creationId xmlns:a16="http://schemas.microsoft.com/office/drawing/2014/main" id="{6BDE33CC-1F3D-6027-185F-029F96C0B155}"/>
              </a:ext>
            </a:extLst>
          </p:cNvPr>
          <p:cNvSpPr txBox="1"/>
          <p:nvPr/>
        </p:nvSpPr>
        <p:spPr>
          <a:xfrm>
            <a:off x="790574" y="1932603"/>
            <a:ext cx="10447895" cy="438005"/>
          </a:xfrm>
          <a:prstGeom prst="rect">
            <a:avLst/>
          </a:prstGeom>
          <a:solidFill>
            <a:schemeClr val="tx1"/>
          </a:solidFill>
        </p:spPr>
        <p:txBody>
          <a:bodyPr wrap="square">
            <a:spAutoFit/>
          </a:bodyPr>
          <a:lstStyle/>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Rename-VMNetworkAdapter</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 </a:t>
            </a:r>
            <a:r>
              <a:rPr lang="nb-NO" sz="1050">
                <a:solidFill>
                  <a:srgbClr val="6D6D6D"/>
                </a:solidFill>
                <a:latin typeface="Consolas" panose="020B0609020204030204" pitchFamily="49" charset="0"/>
              </a:rPr>
              <a:t>-Name</a:t>
            </a:r>
            <a:r>
              <a:rPr lang="nb-NO" sz="1050">
                <a:solidFill>
                  <a:schemeClr val="bg1">
                    <a:lumMod val="85000"/>
                  </a:schemeClr>
                </a:solidFill>
                <a:latin typeface="Consolas" panose="020B0609020204030204" pitchFamily="49" charset="0"/>
              </a:rPr>
              <a:t> </a:t>
            </a:r>
            <a:r>
              <a:rPr lang="nb-NO" sz="1050">
                <a:solidFill>
                  <a:srgbClr val="00B0F0"/>
                </a:solidFill>
                <a:latin typeface="Consolas" panose="020B0609020204030204" pitchFamily="49" charset="0"/>
              </a:rPr>
              <a:t>"Network Adapter" </a:t>
            </a:r>
            <a:r>
              <a:rPr lang="nb-NO" sz="1050">
                <a:solidFill>
                  <a:srgbClr val="6D6D6D"/>
                </a:solidFill>
                <a:latin typeface="Consolas" panose="020B0609020204030204" pitchFamily="49" charset="0"/>
              </a:rPr>
              <a:t>-NewName</a:t>
            </a:r>
            <a:r>
              <a:rPr lang="nb-NO" sz="1050">
                <a:solidFill>
                  <a:schemeClr val="bg1">
                    <a:lumMod val="85000"/>
                  </a:schemeClr>
                </a:solidFill>
                <a:latin typeface="Consolas" panose="020B0609020204030204" pitchFamily="49" charset="0"/>
              </a:rPr>
              <a:t> GigabitEthernet3</a:t>
            </a:r>
          </a:p>
          <a:p>
            <a:pPr marL="0" lvl="1" indent="-97200">
              <a:lnSpc>
                <a:spcPct val="110000"/>
              </a:lnSpc>
            </a:pPr>
            <a:r>
              <a:rPr lang="nb-NO" sz="1050">
                <a:solidFill>
                  <a:schemeClr val="bg1">
                    <a:lumMod val="85000"/>
                  </a:schemeClr>
                </a:solidFill>
                <a:latin typeface="Consolas" panose="020B0609020204030204" pitchFamily="49" charset="0"/>
              </a:rPr>
              <a:t>PS C:\&gt; </a:t>
            </a:r>
            <a:r>
              <a:rPr lang="nb-NO" sz="1050">
                <a:solidFill>
                  <a:schemeClr val="accent3"/>
                </a:solidFill>
                <a:latin typeface="Consolas" panose="020B0609020204030204" pitchFamily="49" charset="0"/>
              </a:rPr>
              <a:t>Get-VMNetworkAdapterVlan</a:t>
            </a:r>
            <a:r>
              <a:rPr lang="nb-NO" sz="1050">
                <a:solidFill>
                  <a:schemeClr val="bg1">
                    <a:lumMod val="85000"/>
                  </a:schemeClr>
                </a:solidFill>
                <a:latin typeface="Consolas" panose="020B0609020204030204" pitchFamily="49" charset="0"/>
              </a:rPr>
              <a:t> </a:t>
            </a:r>
            <a:r>
              <a:rPr lang="nb-NO" sz="1050">
                <a:solidFill>
                  <a:srgbClr val="6D6D6D"/>
                </a:solidFill>
                <a:latin typeface="Consolas" panose="020B0609020204030204" pitchFamily="49" charset="0"/>
              </a:rPr>
              <a:t>-VMName</a:t>
            </a:r>
            <a:r>
              <a:rPr lang="nb-NO" sz="1050">
                <a:solidFill>
                  <a:schemeClr val="bg1">
                    <a:lumMod val="85000"/>
                  </a:schemeClr>
                </a:solidFill>
                <a:latin typeface="Consolas" panose="020B0609020204030204" pitchFamily="49" charset="0"/>
              </a:rPr>
              <a:t> wlc51</a:t>
            </a:r>
          </a:p>
        </p:txBody>
      </p:sp>
      <p:sp>
        <p:nvSpPr>
          <p:cNvPr id="10" name="TextBox 9">
            <a:extLst>
              <a:ext uri="{FF2B5EF4-FFF2-40B4-BE49-F238E27FC236}">
                <a16:creationId xmlns:a16="http://schemas.microsoft.com/office/drawing/2014/main" id="{6D723182-3BDB-7B57-68E0-B1BFB9C66FB0}"/>
              </a:ext>
            </a:extLst>
          </p:cNvPr>
          <p:cNvSpPr txBox="1"/>
          <p:nvPr/>
        </p:nvSpPr>
        <p:spPr>
          <a:xfrm>
            <a:off x="3446167" y="270000"/>
            <a:ext cx="7438767" cy="276999"/>
          </a:xfrm>
          <a:prstGeom prst="rect">
            <a:avLst/>
          </a:prstGeom>
          <a:noFill/>
        </p:spPr>
        <p:txBody>
          <a:bodyPr wrap="square">
            <a:spAutoFit/>
          </a:bodyPr>
          <a:lstStyle/>
          <a:p>
            <a:r>
              <a:rPr lang="en-GB" sz="1200"/>
              <a:t>Add the third adapter, and rename it using PowerShell</a:t>
            </a:r>
            <a:endParaRPr lang="nb-NO" sz="1200"/>
          </a:p>
        </p:txBody>
      </p:sp>
    </p:spTree>
    <p:extLst>
      <p:ext uri="{BB962C8B-B14F-4D97-AF65-F5344CB8AC3E}">
        <p14:creationId xmlns:p14="http://schemas.microsoft.com/office/powerpoint/2010/main" val="249639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3" name="Picture 2">
            <a:extLst>
              <a:ext uri="{FF2B5EF4-FFF2-40B4-BE49-F238E27FC236}">
                <a16:creationId xmlns:a16="http://schemas.microsoft.com/office/drawing/2014/main" id="{73DB26AE-B2F8-1DA2-36E7-2AB75A8EC169}"/>
              </a:ext>
            </a:extLst>
          </p:cNvPr>
          <p:cNvPicPr>
            <a:picLocks noChangeAspect="1"/>
          </p:cNvPicPr>
          <p:nvPr/>
        </p:nvPicPr>
        <p:blipFill>
          <a:blip r:embed="rId3"/>
          <a:srcRect t="67790" r="71865"/>
          <a:stretch/>
        </p:blipFill>
        <p:spPr>
          <a:xfrm>
            <a:off x="2649156" y="2004370"/>
            <a:ext cx="1793098" cy="533916"/>
          </a:xfrm>
          <a:prstGeom prst="rect">
            <a:avLst/>
          </a:prstGeom>
        </p:spPr>
      </p:pic>
      <p:pic>
        <p:nvPicPr>
          <p:cNvPr id="18" name="Picture 17">
            <a:extLst>
              <a:ext uri="{FF2B5EF4-FFF2-40B4-BE49-F238E27FC236}">
                <a16:creationId xmlns:a16="http://schemas.microsoft.com/office/drawing/2014/main" id="{D31221B9-7FB4-DE97-F76B-4B9DE705D33D}"/>
              </a:ext>
            </a:extLst>
          </p:cNvPr>
          <p:cNvPicPr>
            <a:picLocks noChangeAspect="1"/>
          </p:cNvPicPr>
          <p:nvPr/>
        </p:nvPicPr>
        <p:blipFill>
          <a:blip r:embed="rId4"/>
          <a:stretch>
            <a:fillRect/>
          </a:stretch>
        </p:blipFill>
        <p:spPr>
          <a:xfrm>
            <a:off x="4775887" y="1940028"/>
            <a:ext cx="4315427" cy="905001"/>
          </a:xfrm>
          <a:prstGeom prst="rect">
            <a:avLst/>
          </a:prstGeom>
        </p:spPr>
      </p:pic>
      <p:sp>
        <p:nvSpPr>
          <p:cNvPr id="2" name="TextBox 1">
            <a:extLst>
              <a:ext uri="{FF2B5EF4-FFF2-40B4-BE49-F238E27FC236}">
                <a16:creationId xmlns:a16="http://schemas.microsoft.com/office/drawing/2014/main" id="{DDBCA91B-EAAB-F365-32C6-153B87CE44C5}"/>
              </a:ext>
            </a:extLst>
          </p:cNvPr>
          <p:cNvSpPr txBox="1"/>
          <p:nvPr/>
        </p:nvSpPr>
        <p:spPr>
          <a:xfrm>
            <a:off x="790573" y="1539973"/>
            <a:ext cx="10256367" cy="276999"/>
          </a:xfrm>
          <a:prstGeom prst="rect">
            <a:avLst/>
          </a:prstGeom>
          <a:noFill/>
        </p:spPr>
        <p:txBody>
          <a:bodyPr wrap="square">
            <a:spAutoFit/>
          </a:bodyPr>
          <a:lstStyle/>
          <a:p>
            <a:r>
              <a:rPr lang="en-GB" sz="1200"/>
              <a:t>Change the number of CPUs to 2</a:t>
            </a:r>
            <a:endParaRPr lang="nb-NO" sz="1200"/>
          </a:p>
        </p:txBody>
      </p:sp>
    </p:spTree>
    <p:extLst>
      <p:ext uri="{BB962C8B-B14F-4D97-AF65-F5344CB8AC3E}">
        <p14:creationId xmlns:p14="http://schemas.microsoft.com/office/powerpoint/2010/main" val="357908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6a.Create VM (Hyper-V)</a:t>
            </a:r>
          </a:p>
        </p:txBody>
      </p:sp>
      <p:pic>
        <p:nvPicPr>
          <p:cNvPr id="6" name="Picture 5">
            <a:extLst>
              <a:ext uri="{FF2B5EF4-FFF2-40B4-BE49-F238E27FC236}">
                <a16:creationId xmlns:a16="http://schemas.microsoft.com/office/drawing/2014/main" id="{CAB43E43-8C83-DBFC-8763-D455D0351D9C}"/>
              </a:ext>
            </a:extLst>
          </p:cNvPr>
          <p:cNvPicPr>
            <a:picLocks noChangeAspect="1"/>
          </p:cNvPicPr>
          <p:nvPr/>
        </p:nvPicPr>
        <p:blipFill>
          <a:blip r:embed="rId3"/>
          <a:stretch>
            <a:fillRect/>
          </a:stretch>
        </p:blipFill>
        <p:spPr>
          <a:xfrm>
            <a:off x="3794597" y="346789"/>
            <a:ext cx="4601217" cy="533474"/>
          </a:xfrm>
          <a:prstGeom prst="rect">
            <a:avLst/>
          </a:prstGeom>
        </p:spPr>
      </p:pic>
      <p:pic>
        <p:nvPicPr>
          <p:cNvPr id="10" name="Picture 9">
            <a:extLst>
              <a:ext uri="{FF2B5EF4-FFF2-40B4-BE49-F238E27FC236}">
                <a16:creationId xmlns:a16="http://schemas.microsoft.com/office/drawing/2014/main" id="{4FAF6770-9DC2-870D-15AA-9882C21FBD30}"/>
              </a:ext>
            </a:extLst>
          </p:cNvPr>
          <p:cNvPicPr>
            <a:picLocks noChangeAspect="1"/>
          </p:cNvPicPr>
          <p:nvPr/>
        </p:nvPicPr>
        <p:blipFill>
          <a:blip r:embed="rId4"/>
          <a:stretch>
            <a:fillRect/>
          </a:stretch>
        </p:blipFill>
        <p:spPr>
          <a:xfrm>
            <a:off x="3405947" y="1079357"/>
            <a:ext cx="5934903" cy="819264"/>
          </a:xfrm>
          <a:prstGeom prst="rect">
            <a:avLst/>
          </a:prstGeom>
        </p:spPr>
      </p:pic>
      <p:pic>
        <p:nvPicPr>
          <p:cNvPr id="12" name="Picture 11">
            <a:extLst>
              <a:ext uri="{FF2B5EF4-FFF2-40B4-BE49-F238E27FC236}">
                <a16:creationId xmlns:a16="http://schemas.microsoft.com/office/drawing/2014/main" id="{8604E455-420E-4896-AA82-A17EB10BDA9E}"/>
              </a:ext>
            </a:extLst>
          </p:cNvPr>
          <p:cNvPicPr>
            <a:picLocks noChangeAspect="1"/>
          </p:cNvPicPr>
          <p:nvPr/>
        </p:nvPicPr>
        <p:blipFill>
          <a:blip r:embed="rId5"/>
          <a:stretch>
            <a:fillRect/>
          </a:stretch>
        </p:blipFill>
        <p:spPr>
          <a:xfrm>
            <a:off x="3463104" y="2097715"/>
            <a:ext cx="5820587" cy="981212"/>
          </a:xfrm>
          <a:prstGeom prst="rect">
            <a:avLst/>
          </a:prstGeom>
        </p:spPr>
      </p:pic>
      <p:pic>
        <p:nvPicPr>
          <p:cNvPr id="15" name="Picture 14">
            <a:extLst>
              <a:ext uri="{FF2B5EF4-FFF2-40B4-BE49-F238E27FC236}">
                <a16:creationId xmlns:a16="http://schemas.microsoft.com/office/drawing/2014/main" id="{0453DD3C-3E42-607F-269C-0B965A696195}"/>
              </a:ext>
            </a:extLst>
          </p:cNvPr>
          <p:cNvPicPr>
            <a:picLocks noChangeAspect="1"/>
          </p:cNvPicPr>
          <p:nvPr/>
        </p:nvPicPr>
        <p:blipFill>
          <a:blip r:embed="rId6"/>
          <a:stretch>
            <a:fillRect/>
          </a:stretch>
        </p:blipFill>
        <p:spPr>
          <a:xfrm>
            <a:off x="3267164" y="3278021"/>
            <a:ext cx="5792008" cy="1066949"/>
          </a:xfrm>
          <a:prstGeom prst="rect">
            <a:avLst/>
          </a:prstGeom>
        </p:spPr>
      </p:pic>
      <p:pic>
        <p:nvPicPr>
          <p:cNvPr id="18" name="Picture 17">
            <a:extLst>
              <a:ext uri="{FF2B5EF4-FFF2-40B4-BE49-F238E27FC236}">
                <a16:creationId xmlns:a16="http://schemas.microsoft.com/office/drawing/2014/main" id="{1CF0F400-8211-15DA-70C6-5CF3A0F96A73}"/>
              </a:ext>
            </a:extLst>
          </p:cNvPr>
          <p:cNvPicPr>
            <a:picLocks noChangeAspect="1"/>
          </p:cNvPicPr>
          <p:nvPr/>
        </p:nvPicPr>
        <p:blipFill>
          <a:blip r:embed="rId7"/>
          <a:stretch>
            <a:fillRect/>
          </a:stretch>
        </p:blipFill>
        <p:spPr>
          <a:xfrm>
            <a:off x="3186840" y="4673589"/>
            <a:ext cx="6373114" cy="1105054"/>
          </a:xfrm>
          <a:prstGeom prst="rect">
            <a:avLst/>
          </a:prstGeom>
        </p:spPr>
      </p:pic>
    </p:spTree>
    <p:extLst>
      <p:ext uri="{BB962C8B-B14F-4D97-AF65-F5344CB8AC3E}">
        <p14:creationId xmlns:p14="http://schemas.microsoft.com/office/powerpoint/2010/main" val="133913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DB6A23B5-33C1-32FC-9D78-89EC9BDAB4D4}"/>
              </a:ext>
            </a:extLst>
          </p:cNvPr>
          <p:cNvPicPr>
            <a:picLocks noChangeAspect="1"/>
          </p:cNvPicPr>
          <p:nvPr/>
        </p:nvPicPr>
        <p:blipFill>
          <a:blip r:embed="rId3"/>
          <a:stretch>
            <a:fillRect/>
          </a:stretch>
        </p:blipFill>
        <p:spPr>
          <a:xfrm>
            <a:off x="3046107" y="346789"/>
            <a:ext cx="5431144" cy="881308"/>
          </a:xfrm>
          <a:prstGeom prst="rect">
            <a:avLst/>
          </a:prstGeom>
        </p:spPr>
      </p:pic>
      <p:sp>
        <p:nvSpPr>
          <p:cNvPr id="7" name="Rectangle: Rounded Corners 6">
            <a:extLst>
              <a:ext uri="{FF2B5EF4-FFF2-40B4-BE49-F238E27FC236}">
                <a16:creationId xmlns:a16="http://schemas.microsoft.com/office/drawing/2014/main" id="{A8B7B111-653E-4B53-BBD1-A75F603564D2}"/>
              </a:ext>
            </a:extLst>
          </p:cNvPr>
          <p:cNvSpPr/>
          <p:nvPr/>
        </p:nvSpPr>
        <p:spPr>
          <a:xfrm>
            <a:off x="6541216" y="559860"/>
            <a:ext cx="530380"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7788CF72-20F5-BC83-82EA-CE4A2EA5CC1F}"/>
              </a:ext>
            </a:extLst>
          </p:cNvPr>
          <p:cNvPicPr>
            <a:picLocks noChangeAspect="1"/>
          </p:cNvPicPr>
          <p:nvPr/>
        </p:nvPicPr>
        <p:blipFill rotWithShape="1">
          <a:blip r:embed="rId4">
            <a:extLst>
              <a:ext uri="{28A0092B-C50C-407E-A947-70E740481C1C}">
                <a14:useLocalDpi xmlns:a14="http://schemas.microsoft.com/office/drawing/2010/main" val="0"/>
              </a:ext>
            </a:extLst>
          </a:blip>
          <a:srcRect t="621" b="621"/>
          <a:stretch/>
        </p:blipFill>
        <p:spPr>
          <a:xfrm>
            <a:off x="3046107" y="1322517"/>
            <a:ext cx="5431144" cy="3001833"/>
          </a:xfrm>
          <a:prstGeom prst="rect">
            <a:avLst/>
          </a:prstGeom>
        </p:spPr>
      </p:pic>
      <p:pic>
        <p:nvPicPr>
          <p:cNvPr id="3" name="Picture 2">
            <a:extLst>
              <a:ext uri="{FF2B5EF4-FFF2-40B4-BE49-F238E27FC236}">
                <a16:creationId xmlns:a16="http://schemas.microsoft.com/office/drawing/2014/main" id="{7294C548-54FB-1EB5-6AE5-F4FEE0514EE4}"/>
              </a:ext>
            </a:extLst>
          </p:cNvPr>
          <p:cNvPicPr>
            <a:picLocks noChangeAspect="1"/>
          </p:cNvPicPr>
          <p:nvPr/>
        </p:nvPicPr>
        <p:blipFill rotWithShape="1">
          <a:blip r:embed="rId5"/>
          <a:srcRect b="5341"/>
          <a:stretch/>
        </p:blipFill>
        <p:spPr>
          <a:xfrm>
            <a:off x="3046107" y="4465783"/>
            <a:ext cx="5431144" cy="1585767"/>
          </a:xfrm>
          <a:prstGeom prst="rect">
            <a:avLst/>
          </a:prstGeom>
        </p:spPr>
      </p:pic>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6b.Create VM (VirtualBox)</a:t>
            </a:r>
          </a:p>
        </p:txBody>
      </p:sp>
      <p:sp>
        <p:nvSpPr>
          <p:cNvPr id="9" name="Rectangle: Rounded Corners 8">
            <a:extLst>
              <a:ext uri="{FF2B5EF4-FFF2-40B4-BE49-F238E27FC236}">
                <a16:creationId xmlns:a16="http://schemas.microsoft.com/office/drawing/2014/main" id="{F386E354-D797-30F3-B881-935184B27FB1}"/>
              </a:ext>
            </a:extLst>
          </p:cNvPr>
          <p:cNvSpPr/>
          <p:nvPr/>
        </p:nvSpPr>
        <p:spPr>
          <a:xfrm>
            <a:off x="4637682" y="2178901"/>
            <a:ext cx="2520234"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449916E7-DD9D-ECEF-6588-FBFD982FA007}"/>
              </a:ext>
            </a:extLst>
          </p:cNvPr>
          <p:cNvSpPr/>
          <p:nvPr/>
        </p:nvSpPr>
        <p:spPr>
          <a:xfrm>
            <a:off x="7797800" y="5144560"/>
            <a:ext cx="679451"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9A64133E-BFC0-3C2E-97B8-45B35F02AD76}"/>
              </a:ext>
            </a:extLst>
          </p:cNvPr>
          <p:cNvSpPr/>
          <p:nvPr/>
        </p:nvSpPr>
        <p:spPr>
          <a:xfrm>
            <a:off x="4637682" y="3272889"/>
            <a:ext cx="989395"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5F342A13-4539-0778-37F7-611499618CD4}"/>
              </a:ext>
            </a:extLst>
          </p:cNvPr>
          <p:cNvSpPr/>
          <p:nvPr/>
        </p:nvSpPr>
        <p:spPr>
          <a:xfrm>
            <a:off x="4637682" y="2644767"/>
            <a:ext cx="2520234" cy="2125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TextBox 12">
            <a:extLst>
              <a:ext uri="{FF2B5EF4-FFF2-40B4-BE49-F238E27FC236}">
                <a16:creationId xmlns:a16="http://schemas.microsoft.com/office/drawing/2014/main" id="{D52D4B83-11CD-6BF5-42E5-2403B5C4ADD7}"/>
              </a:ext>
            </a:extLst>
          </p:cNvPr>
          <p:cNvSpPr txBox="1"/>
          <p:nvPr/>
        </p:nvSpPr>
        <p:spPr>
          <a:xfrm>
            <a:off x="397267" y="2015192"/>
            <a:ext cx="2445170" cy="1257697"/>
          </a:xfrm>
          <a:prstGeom prst="rect">
            <a:avLst/>
          </a:prstGeom>
          <a:noFill/>
        </p:spPr>
        <p:txBody>
          <a:bodyPr wrap="none" lIns="90000" tIns="46800" rIns="90000" bIns="46800" rtlCol="0">
            <a:noAutofit/>
          </a:bodyPr>
          <a:lstStyle/>
          <a:p>
            <a:pPr algn="l"/>
            <a:r>
              <a:rPr lang="nb-NO" sz="1200" dirty="0" err="1"/>
              <a:t>Change</a:t>
            </a:r>
            <a:r>
              <a:rPr lang="nb-NO" sz="1200" dirty="0"/>
              <a:t> </a:t>
            </a:r>
            <a:r>
              <a:rPr lang="nb-NO" sz="1200" dirty="0" err="1"/>
              <a:t>the</a:t>
            </a:r>
            <a:r>
              <a:rPr lang="nb-NO" sz="1200" dirty="0"/>
              <a:t> </a:t>
            </a:r>
            <a:r>
              <a:rPr lang="nb-NO" sz="1200" dirty="0" err="1"/>
              <a:t>name</a:t>
            </a:r>
            <a:r>
              <a:rPr lang="nb-NO" sz="1200" dirty="0"/>
              <a:t> to </a:t>
            </a:r>
            <a:r>
              <a:rPr lang="nb-NO" sz="1200" dirty="0" err="1"/>
              <a:t>reflect</a:t>
            </a:r>
            <a:endParaRPr lang="nb-NO" sz="1200" dirty="0"/>
          </a:p>
          <a:p>
            <a:pPr algn="l"/>
            <a:r>
              <a:rPr lang="nb-NO" sz="1200" dirty="0" err="1"/>
              <a:t>your</a:t>
            </a:r>
            <a:r>
              <a:rPr lang="nb-NO" sz="1200" dirty="0"/>
              <a:t> pod </a:t>
            </a:r>
            <a:r>
              <a:rPr lang="nb-NO" sz="1200" dirty="0" err="1"/>
              <a:t>number</a:t>
            </a:r>
            <a:r>
              <a:rPr lang="nb-NO" sz="1200" dirty="0"/>
              <a:t>. E.g.</a:t>
            </a:r>
          </a:p>
          <a:p>
            <a:pPr algn="l"/>
            <a:r>
              <a:rPr lang="nb-NO" sz="1200" dirty="0" err="1"/>
              <a:t>wlc11</a:t>
            </a:r>
            <a:endParaRPr lang="nb-NO" sz="1200" dirty="0"/>
          </a:p>
          <a:p>
            <a:pPr algn="l"/>
            <a:r>
              <a:rPr lang="nb-NO" sz="1200" dirty="0" err="1"/>
              <a:t>wlc12</a:t>
            </a:r>
            <a:endParaRPr lang="nb-NO" sz="1200" dirty="0"/>
          </a:p>
          <a:p>
            <a:pPr algn="l"/>
            <a:r>
              <a:rPr lang="nb-NO" sz="1200" dirty="0" err="1"/>
              <a:t>wlc13</a:t>
            </a:r>
            <a:endParaRPr lang="nb-NO" sz="1200" dirty="0"/>
          </a:p>
          <a:p>
            <a:pPr algn="l"/>
            <a:r>
              <a:rPr lang="nb-NO" sz="1200" dirty="0" err="1"/>
              <a:t>etc</a:t>
            </a:r>
            <a:endParaRPr lang="nb-NO" sz="1200" dirty="0"/>
          </a:p>
        </p:txBody>
      </p:sp>
      <p:cxnSp>
        <p:nvCxnSpPr>
          <p:cNvPr id="14" name="Straight Arrow Connector 13">
            <a:extLst>
              <a:ext uri="{FF2B5EF4-FFF2-40B4-BE49-F238E27FC236}">
                <a16:creationId xmlns:a16="http://schemas.microsoft.com/office/drawing/2014/main" id="{D267CEB7-402A-13EB-AC0D-B912BC10C130}"/>
              </a:ext>
            </a:extLst>
          </p:cNvPr>
          <p:cNvCxnSpPr>
            <a:cxnSpLocks/>
          </p:cNvCxnSpPr>
          <p:nvPr/>
        </p:nvCxnSpPr>
        <p:spPr>
          <a:xfrm flipV="1">
            <a:off x="2346251" y="2303721"/>
            <a:ext cx="2013098" cy="87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10" name="Picture 9">
            <a:extLst>
              <a:ext uri="{FF2B5EF4-FFF2-40B4-BE49-F238E27FC236}">
                <a16:creationId xmlns:a16="http://schemas.microsoft.com/office/drawing/2014/main" id="{16F5AEBF-AC76-9B93-E9DB-0E76C36B301A}"/>
              </a:ext>
            </a:extLst>
          </p:cNvPr>
          <p:cNvPicPr>
            <a:picLocks noChangeAspect="1"/>
          </p:cNvPicPr>
          <p:nvPr/>
        </p:nvPicPr>
        <p:blipFill>
          <a:blip r:embed="rId3"/>
          <a:stretch>
            <a:fillRect/>
          </a:stretch>
        </p:blipFill>
        <p:spPr>
          <a:xfrm>
            <a:off x="3052457" y="329257"/>
            <a:ext cx="5431144" cy="1639302"/>
          </a:xfrm>
          <a:prstGeom prst="rect">
            <a:avLst/>
          </a:prstGeom>
        </p:spPr>
      </p:pic>
      <p:pic>
        <p:nvPicPr>
          <p:cNvPr id="13" name="Picture 12">
            <a:extLst>
              <a:ext uri="{FF2B5EF4-FFF2-40B4-BE49-F238E27FC236}">
                <a16:creationId xmlns:a16="http://schemas.microsoft.com/office/drawing/2014/main" id="{43111954-0CF0-F8A4-F535-91A5AE2520ED}"/>
              </a:ext>
            </a:extLst>
          </p:cNvPr>
          <p:cNvPicPr>
            <a:picLocks noChangeAspect="1"/>
          </p:cNvPicPr>
          <p:nvPr/>
        </p:nvPicPr>
        <p:blipFill>
          <a:blip r:embed="rId4"/>
          <a:stretch>
            <a:fillRect/>
          </a:stretch>
        </p:blipFill>
        <p:spPr>
          <a:xfrm>
            <a:off x="3052457" y="2193653"/>
            <a:ext cx="5431144" cy="3163024"/>
          </a:xfrm>
          <a:prstGeom prst="rect">
            <a:avLst/>
          </a:prstGeom>
        </p:spPr>
      </p:pic>
      <p:sp>
        <p:nvSpPr>
          <p:cNvPr id="15" name="Rectangle: Rounded Corners 14">
            <a:extLst>
              <a:ext uri="{FF2B5EF4-FFF2-40B4-BE49-F238E27FC236}">
                <a16:creationId xmlns:a16="http://schemas.microsoft.com/office/drawing/2014/main" id="{46534806-6C1F-535A-A066-CD1EC40EBD84}"/>
              </a:ext>
            </a:extLst>
          </p:cNvPr>
          <p:cNvSpPr/>
          <p:nvPr/>
        </p:nvSpPr>
        <p:spPr>
          <a:xfrm>
            <a:off x="7836615" y="1332819"/>
            <a:ext cx="646985" cy="2991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22F5D4DF-F1A4-10EB-53AE-F982AE8A1ECC}"/>
              </a:ext>
            </a:extLst>
          </p:cNvPr>
          <p:cNvSpPr/>
          <p:nvPr/>
        </p:nvSpPr>
        <p:spPr>
          <a:xfrm>
            <a:off x="4604465" y="1682128"/>
            <a:ext cx="989885" cy="2991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Text+Image 50:50">
            <a:extLst>
              <a:ext uri="{FF2B5EF4-FFF2-40B4-BE49-F238E27FC236}">
                <a16:creationId xmlns:a16="http://schemas.microsoft.com/office/drawing/2014/main" id="{66856AAD-B86C-7601-44A0-EFBA29AF2144}"/>
              </a:ext>
            </a:extLst>
          </p:cNvPr>
          <p:cNvSpPr txBox="1">
            <a:spLocks noGrp="1"/>
          </p:cNvSpPr>
          <p:nvPr>
            <p:ph type="title"/>
          </p:nvPr>
        </p:nvSpPr>
        <p:spPr>
          <a:xfrm>
            <a:off x="540000" y="346789"/>
            <a:ext cx="2506107" cy="881308"/>
          </a:xfrm>
        </p:spPr>
        <p:txBody>
          <a:bodyPr anchor="ctr">
            <a:normAutofit/>
          </a:bodyPr>
          <a:lstStyle/>
          <a:p>
            <a:r>
              <a:rPr lang="en-GB"/>
              <a:t>6b.Create VM (VirtualBox)</a:t>
            </a:r>
          </a:p>
        </p:txBody>
      </p:sp>
    </p:spTree>
    <p:extLst>
      <p:ext uri="{BB962C8B-B14F-4D97-AF65-F5344CB8AC3E}">
        <p14:creationId xmlns:p14="http://schemas.microsoft.com/office/powerpoint/2010/main" val="30214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6B3E8DF8-228B-A2E1-AA83-34CF183E02DD}"/>
              </a:ext>
            </a:extLst>
          </p:cNvPr>
          <p:cNvPicPr>
            <a:picLocks noChangeAspect="1"/>
          </p:cNvPicPr>
          <p:nvPr/>
        </p:nvPicPr>
        <p:blipFill>
          <a:blip r:embed="rId3"/>
          <a:stretch>
            <a:fillRect/>
          </a:stretch>
        </p:blipFill>
        <p:spPr>
          <a:xfrm>
            <a:off x="3052458" y="432000"/>
            <a:ext cx="5431144" cy="1107068"/>
          </a:xfrm>
          <a:prstGeom prst="rect">
            <a:avLst/>
          </a:prstGeom>
        </p:spPr>
      </p:pic>
      <p:sp>
        <p:nvSpPr>
          <p:cNvPr id="7" name="Rectangle: Rounded Corners 6">
            <a:extLst>
              <a:ext uri="{FF2B5EF4-FFF2-40B4-BE49-F238E27FC236}">
                <a16:creationId xmlns:a16="http://schemas.microsoft.com/office/drawing/2014/main" id="{43EE3EDC-EE82-2475-970E-1310FD636EC2}"/>
              </a:ext>
            </a:extLst>
          </p:cNvPr>
          <p:cNvSpPr/>
          <p:nvPr/>
        </p:nvSpPr>
        <p:spPr>
          <a:xfrm>
            <a:off x="6858716" y="606715"/>
            <a:ext cx="530380" cy="63574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167AB419-E4B0-3643-084B-36FBDDA65E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52458" y="1718030"/>
            <a:ext cx="5431143" cy="1410344"/>
          </a:xfrm>
          <a:prstGeom prst="rect">
            <a:avLst/>
          </a:prstGeom>
        </p:spPr>
      </p:pic>
      <p:pic>
        <p:nvPicPr>
          <p:cNvPr id="12" name="Picture 11">
            <a:extLst>
              <a:ext uri="{FF2B5EF4-FFF2-40B4-BE49-F238E27FC236}">
                <a16:creationId xmlns:a16="http://schemas.microsoft.com/office/drawing/2014/main" id="{65503121-83D8-812A-7A64-225606D6C982}"/>
              </a:ext>
            </a:extLst>
          </p:cNvPr>
          <p:cNvPicPr>
            <a:picLocks noChangeAspect="1"/>
          </p:cNvPicPr>
          <p:nvPr/>
        </p:nvPicPr>
        <p:blipFill>
          <a:blip r:embed="rId5"/>
          <a:stretch>
            <a:fillRect/>
          </a:stretch>
        </p:blipFill>
        <p:spPr>
          <a:xfrm>
            <a:off x="3052458" y="3213913"/>
            <a:ext cx="5146301" cy="2944239"/>
          </a:xfrm>
          <a:prstGeom prst="rect">
            <a:avLst/>
          </a:prstGeom>
        </p:spPr>
      </p:pic>
      <p:sp>
        <p:nvSpPr>
          <p:cNvPr id="15" name="Rectangle: Rounded Corners 14">
            <a:extLst>
              <a:ext uri="{FF2B5EF4-FFF2-40B4-BE49-F238E27FC236}">
                <a16:creationId xmlns:a16="http://schemas.microsoft.com/office/drawing/2014/main" id="{744D8998-15F9-CAC6-3166-B722D8BFEAE5}"/>
              </a:ext>
            </a:extLst>
          </p:cNvPr>
          <p:cNvSpPr/>
          <p:nvPr/>
        </p:nvSpPr>
        <p:spPr>
          <a:xfrm>
            <a:off x="4921250" y="4188114"/>
            <a:ext cx="1822450" cy="15586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D9C1EB7D-06A2-3E31-8645-3551E1C34726}"/>
              </a:ext>
            </a:extLst>
          </p:cNvPr>
          <p:cNvSpPr/>
          <p:nvPr/>
        </p:nvSpPr>
        <p:spPr>
          <a:xfrm>
            <a:off x="4560303" y="2862331"/>
            <a:ext cx="1413376" cy="26604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CC51940C-3A3F-D203-4B23-5272174588E4}"/>
              </a:ext>
            </a:extLst>
          </p:cNvPr>
          <p:cNvSpPr txBox="1"/>
          <p:nvPr/>
        </p:nvSpPr>
        <p:spPr>
          <a:xfrm>
            <a:off x="397267" y="2015192"/>
            <a:ext cx="1507733" cy="376253"/>
          </a:xfrm>
          <a:prstGeom prst="rect">
            <a:avLst/>
          </a:prstGeom>
          <a:noFill/>
        </p:spPr>
        <p:txBody>
          <a:bodyPr wrap="none" lIns="90000" tIns="46800" rIns="90000" bIns="46800" rtlCol="0">
            <a:noAutofit/>
          </a:bodyPr>
          <a:lstStyle/>
          <a:p>
            <a:pPr algn="l"/>
            <a:r>
              <a:rPr lang="nb-NO" sz="1200" dirty="0"/>
              <a:t>Important</a:t>
            </a:r>
          </a:p>
        </p:txBody>
      </p:sp>
      <p:cxnSp>
        <p:nvCxnSpPr>
          <p:cNvPr id="8" name="Straight Arrow Connector 7">
            <a:extLst>
              <a:ext uri="{FF2B5EF4-FFF2-40B4-BE49-F238E27FC236}">
                <a16:creationId xmlns:a16="http://schemas.microsoft.com/office/drawing/2014/main" id="{90369079-8331-EDE3-668C-FCBC36045C4F}"/>
              </a:ext>
            </a:extLst>
          </p:cNvPr>
          <p:cNvCxnSpPr>
            <a:cxnSpLocks/>
          </p:cNvCxnSpPr>
          <p:nvPr/>
        </p:nvCxnSpPr>
        <p:spPr>
          <a:xfrm>
            <a:off x="1333500" y="2184400"/>
            <a:ext cx="3226803" cy="806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Image 50:50">
            <a:extLst>
              <a:ext uri="{FF2B5EF4-FFF2-40B4-BE49-F238E27FC236}">
                <a16:creationId xmlns:a16="http://schemas.microsoft.com/office/drawing/2014/main" id="{E1A2C631-0102-080A-3AA0-17EA7467E4A6}"/>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348944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6FC5A4-7235-C73B-1B82-41CB7A993CC2}"/>
              </a:ext>
            </a:extLst>
          </p:cNvPr>
          <p:cNvPicPr>
            <a:picLocks noChangeAspect="1"/>
          </p:cNvPicPr>
          <p:nvPr/>
        </p:nvPicPr>
        <p:blipFill>
          <a:blip r:embed="rId3"/>
          <a:stretch>
            <a:fillRect/>
          </a:stretch>
        </p:blipFill>
        <p:spPr>
          <a:xfrm>
            <a:off x="3172259" y="2760259"/>
            <a:ext cx="5395029" cy="1398711"/>
          </a:xfrm>
          <a:prstGeom prst="rect">
            <a:avLst/>
          </a:prstGeom>
        </p:spPr>
      </p:pic>
      <p:pic>
        <p:nvPicPr>
          <p:cNvPr id="8" name="Picture 7">
            <a:extLst>
              <a:ext uri="{FF2B5EF4-FFF2-40B4-BE49-F238E27FC236}">
                <a16:creationId xmlns:a16="http://schemas.microsoft.com/office/drawing/2014/main" id="{C2EA39C4-4A27-6DF2-E8EE-74CD34F2F7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72259" y="606721"/>
            <a:ext cx="5491871" cy="197881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10" name="Rectangle: Rounded Corners 9">
            <a:extLst>
              <a:ext uri="{FF2B5EF4-FFF2-40B4-BE49-F238E27FC236}">
                <a16:creationId xmlns:a16="http://schemas.microsoft.com/office/drawing/2014/main" id="{D891B3C5-BFE6-DABA-4CAF-89294DD5DBF7}"/>
              </a:ext>
            </a:extLst>
          </p:cNvPr>
          <p:cNvSpPr/>
          <p:nvPr/>
        </p:nvSpPr>
        <p:spPr>
          <a:xfrm>
            <a:off x="8095013" y="1268770"/>
            <a:ext cx="472275" cy="28849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FE117581-C506-B448-2897-31ED75AF39A3}"/>
              </a:ext>
            </a:extLst>
          </p:cNvPr>
          <p:cNvSpPr/>
          <p:nvPr/>
        </p:nvSpPr>
        <p:spPr>
          <a:xfrm>
            <a:off x="4319940" y="3429000"/>
            <a:ext cx="2467722" cy="4484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Rectangle: Rounded Corners 1">
            <a:extLst>
              <a:ext uri="{FF2B5EF4-FFF2-40B4-BE49-F238E27FC236}">
                <a16:creationId xmlns:a16="http://schemas.microsoft.com/office/drawing/2014/main" id="{7FFEBBB5-F2CA-22B2-3A05-0C0158B06738}"/>
              </a:ext>
            </a:extLst>
          </p:cNvPr>
          <p:cNvSpPr/>
          <p:nvPr/>
        </p:nvSpPr>
        <p:spPr>
          <a:xfrm>
            <a:off x="5237513" y="2029267"/>
            <a:ext cx="1022610" cy="28849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9" name="Text+Image 50:50">
            <a:extLst>
              <a:ext uri="{FF2B5EF4-FFF2-40B4-BE49-F238E27FC236}">
                <a16:creationId xmlns:a16="http://schemas.microsoft.com/office/drawing/2014/main" id="{B4171661-0F6A-248E-4A74-7CE8F29EC895}"/>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36461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E00D6391-184B-5DBB-4FC8-640302E1EA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431" y="661660"/>
            <a:ext cx="5851549" cy="2600688"/>
          </a:xfrm>
          <a:prstGeom prst="rect">
            <a:avLst/>
          </a:prstGeom>
        </p:spPr>
      </p:pic>
      <p:pic>
        <p:nvPicPr>
          <p:cNvPr id="8" name="Picture 7">
            <a:extLst>
              <a:ext uri="{FF2B5EF4-FFF2-40B4-BE49-F238E27FC236}">
                <a16:creationId xmlns:a16="http://schemas.microsoft.com/office/drawing/2014/main" id="{E9A4313E-C033-932B-328E-556A1DA48D40}"/>
              </a:ext>
            </a:extLst>
          </p:cNvPr>
          <p:cNvPicPr>
            <a:picLocks noChangeAspect="1"/>
          </p:cNvPicPr>
          <p:nvPr/>
        </p:nvPicPr>
        <p:blipFill>
          <a:blip r:embed="rId4"/>
          <a:stretch>
            <a:fillRect/>
          </a:stretch>
        </p:blipFill>
        <p:spPr>
          <a:xfrm>
            <a:off x="3169432" y="3654009"/>
            <a:ext cx="5851549" cy="1343422"/>
          </a:xfrm>
          <a:prstGeom prst="rect">
            <a:avLst/>
          </a:prstGeom>
        </p:spPr>
      </p:pic>
      <p:sp>
        <p:nvSpPr>
          <p:cNvPr id="2" name="Rectangle: Rounded Corners 1">
            <a:extLst>
              <a:ext uri="{FF2B5EF4-FFF2-40B4-BE49-F238E27FC236}">
                <a16:creationId xmlns:a16="http://schemas.microsoft.com/office/drawing/2014/main" id="{FFA76594-4E07-72CA-3551-3794F7BC1C63}"/>
              </a:ext>
            </a:extLst>
          </p:cNvPr>
          <p:cNvSpPr/>
          <p:nvPr/>
        </p:nvSpPr>
        <p:spPr>
          <a:xfrm>
            <a:off x="8271590" y="1387765"/>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C67BF8BC-FCD9-A0F5-2279-613D910C8221}"/>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5294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6" name="Picture 5">
            <a:extLst>
              <a:ext uri="{FF2B5EF4-FFF2-40B4-BE49-F238E27FC236}">
                <a16:creationId xmlns:a16="http://schemas.microsoft.com/office/drawing/2014/main" id="{FCB7E24D-8A93-D00E-7EEE-DA98DABA9D68}"/>
              </a:ext>
            </a:extLst>
          </p:cNvPr>
          <p:cNvPicPr>
            <a:picLocks noChangeAspect="1"/>
          </p:cNvPicPr>
          <p:nvPr/>
        </p:nvPicPr>
        <p:blipFill>
          <a:blip r:embed="rId3"/>
          <a:stretch>
            <a:fillRect/>
          </a:stretch>
        </p:blipFill>
        <p:spPr>
          <a:xfrm>
            <a:off x="3046107" y="528232"/>
            <a:ext cx="6115904" cy="1933845"/>
          </a:xfrm>
          <a:prstGeom prst="rect">
            <a:avLst/>
          </a:prstGeom>
        </p:spPr>
      </p:pic>
      <p:pic>
        <p:nvPicPr>
          <p:cNvPr id="9" name="Picture 8">
            <a:extLst>
              <a:ext uri="{FF2B5EF4-FFF2-40B4-BE49-F238E27FC236}">
                <a16:creationId xmlns:a16="http://schemas.microsoft.com/office/drawing/2014/main" id="{34D0E976-98EB-38FD-5CD1-E5FC3D1F0575}"/>
              </a:ext>
            </a:extLst>
          </p:cNvPr>
          <p:cNvPicPr>
            <a:picLocks noChangeAspect="1"/>
          </p:cNvPicPr>
          <p:nvPr/>
        </p:nvPicPr>
        <p:blipFill>
          <a:blip r:embed="rId4"/>
          <a:stretch>
            <a:fillRect/>
          </a:stretch>
        </p:blipFill>
        <p:spPr>
          <a:xfrm>
            <a:off x="3046107" y="2995553"/>
            <a:ext cx="6230219" cy="2800741"/>
          </a:xfrm>
          <a:prstGeom prst="rect">
            <a:avLst/>
          </a:prstGeom>
        </p:spPr>
      </p:pic>
      <p:sp>
        <p:nvSpPr>
          <p:cNvPr id="2" name="TextBox 1">
            <a:extLst>
              <a:ext uri="{FF2B5EF4-FFF2-40B4-BE49-F238E27FC236}">
                <a16:creationId xmlns:a16="http://schemas.microsoft.com/office/drawing/2014/main" id="{5ED842A1-28CA-1457-F546-76D53F658AB1}"/>
              </a:ext>
            </a:extLst>
          </p:cNvPr>
          <p:cNvSpPr txBox="1"/>
          <p:nvPr/>
        </p:nvSpPr>
        <p:spPr>
          <a:xfrm>
            <a:off x="924773" y="3204719"/>
            <a:ext cx="1440000" cy="450000"/>
          </a:xfrm>
          <a:prstGeom prst="rect">
            <a:avLst/>
          </a:prstGeom>
          <a:noFill/>
        </p:spPr>
        <p:txBody>
          <a:bodyPr wrap="none" lIns="90000" tIns="46800" rIns="90000" bIns="46800" rtlCol="0">
            <a:noAutofit/>
          </a:bodyPr>
          <a:lstStyle/>
          <a:p>
            <a:pPr algn="l"/>
            <a:r>
              <a:rPr lang="nb-NO" dirty="0"/>
              <a:t>Important</a:t>
            </a:r>
          </a:p>
        </p:txBody>
      </p:sp>
      <p:cxnSp>
        <p:nvCxnSpPr>
          <p:cNvPr id="3" name="Straight Arrow Connector 2">
            <a:extLst>
              <a:ext uri="{FF2B5EF4-FFF2-40B4-BE49-F238E27FC236}">
                <a16:creationId xmlns:a16="http://schemas.microsoft.com/office/drawing/2014/main" id="{FB9D83D5-DE56-1945-E905-F8CD2FF78126}"/>
              </a:ext>
            </a:extLst>
          </p:cNvPr>
          <p:cNvCxnSpPr>
            <a:cxnSpLocks/>
          </p:cNvCxnSpPr>
          <p:nvPr/>
        </p:nvCxnSpPr>
        <p:spPr>
          <a:xfrm>
            <a:off x="2222040" y="3496733"/>
            <a:ext cx="3251200"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DC1183C-1F1A-601A-CB07-961FBCEDD582}"/>
              </a:ext>
            </a:extLst>
          </p:cNvPr>
          <p:cNvCxnSpPr>
            <a:cxnSpLocks/>
          </p:cNvCxnSpPr>
          <p:nvPr/>
        </p:nvCxnSpPr>
        <p:spPr>
          <a:xfrm>
            <a:off x="2154306" y="3589867"/>
            <a:ext cx="3318934" cy="1507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Rounded Corners 7">
            <a:extLst>
              <a:ext uri="{FF2B5EF4-FFF2-40B4-BE49-F238E27FC236}">
                <a16:creationId xmlns:a16="http://schemas.microsoft.com/office/drawing/2014/main" id="{B03C8EE1-469F-D8E7-729D-80671FFD6AB9}"/>
              </a:ext>
            </a:extLst>
          </p:cNvPr>
          <p:cNvSpPr/>
          <p:nvPr/>
        </p:nvSpPr>
        <p:spPr>
          <a:xfrm>
            <a:off x="4195489" y="886562"/>
            <a:ext cx="843834" cy="3008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465C960E-B05B-DFE9-2174-4B75B3922834}"/>
              </a:ext>
            </a:extLst>
          </p:cNvPr>
          <p:cNvSpPr/>
          <p:nvPr/>
        </p:nvSpPr>
        <p:spPr>
          <a:xfrm>
            <a:off x="4290739" y="3699612"/>
            <a:ext cx="3047284" cy="5294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AD7709AB-603A-0638-066E-1B8BF75AFC6E}"/>
              </a:ext>
            </a:extLst>
          </p:cNvPr>
          <p:cNvSpPr/>
          <p:nvPr/>
        </p:nvSpPr>
        <p:spPr>
          <a:xfrm>
            <a:off x="4290739" y="3411683"/>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58974904-F1CC-954C-BEF6-50DB147D36A2}"/>
              </a:ext>
            </a:extLst>
          </p:cNvPr>
          <p:cNvSpPr/>
          <p:nvPr/>
        </p:nvSpPr>
        <p:spPr>
          <a:xfrm>
            <a:off x="5473240" y="4690207"/>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4" name="Rectangle: Rounded Corners 13">
            <a:extLst>
              <a:ext uri="{FF2B5EF4-FFF2-40B4-BE49-F238E27FC236}">
                <a16:creationId xmlns:a16="http://schemas.microsoft.com/office/drawing/2014/main" id="{E7E8271B-08BF-04E8-76B3-CBDAECFE025F}"/>
              </a:ext>
            </a:extLst>
          </p:cNvPr>
          <p:cNvSpPr/>
          <p:nvPr/>
        </p:nvSpPr>
        <p:spPr>
          <a:xfrm>
            <a:off x="5473240" y="4971667"/>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Text+Image 50:50">
            <a:extLst>
              <a:ext uri="{FF2B5EF4-FFF2-40B4-BE49-F238E27FC236}">
                <a16:creationId xmlns:a16="http://schemas.microsoft.com/office/drawing/2014/main" id="{816332EB-9300-9D61-8820-90AA772C1A3F}"/>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170771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B9A7A5-33A3-60B4-00B0-0181396A35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6664" y="3230134"/>
            <a:ext cx="5858693" cy="2711805"/>
          </a:xfrm>
          <a:prstGeom prst="rect">
            <a:avLst/>
          </a:prstGeom>
        </p:spPr>
      </p:pic>
      <p:pic>
        <p:nvPicPr>
          <p:cNvPr id="3" name="Picture 2">
            <a:extLst>
              <a:ext uri="{FF2B5EF4-FFF2-40B4-BE49-F238E27FC236}">
                <a16:creationId xmlns:a16="http://schemas.microsoft.com/office/drawing/2014/main" id="{8DF5F626-2C72-10ED-6F7E-FFF4B13C1A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96657" y="365568"/>
            <a:ext cx="5857758" cy="2743583"/>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Rectangle: Rounded Corners 5">
            <a:extLst>
              <a:ext uri="{FF2B5EF4-FFF2-40B4-BE49-F238E27FC236}">
                <a16:creationId xmlns:a16="http://schemas.microsoft.com/office/drawing/2014/main" id="{F2D609AB-7FE2-8731-C176-CD48B5721671}"/>
              </a:ext>
            </a:extLst>
          </p:cNvPr>
          <p:cNvSpPr/>
          <p:nvPr/>
        </p:nvSpPr>
        <p:spPr>
          <a:xfrm>
            <a:off x="4926286" y="786565"/>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F13593B3-6C6E-0B7F-E702-BFB256410B97}"/>
              </a:ext>
            </a:extLst>
          </p:cNvPr>
          <p:cNvSpPr/>
          <p:nvPr/>
        </p:nvSpPr>
        <p:spPr>
          <a:xfrm>
            <a:off x="5592518" y="3647973"/>
            <a:ext cx="621584"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9" name="Rectangle: Rounded Corners 18">
            <a:extLst>
              <a:ext uri="{FF2B5EF4-FFF2-40B4-BE49-F238E27FC236}">
                <a16:creationId xmlns:a16="http://schemas.microsoft.com/office/drawing/2014/main" id="{2D0F35EB-6D2B-5015-680B-6A57F51A6656}"/>
              </a:ext>
            </a:extLst>
          </p:cNvPr>
          <p:cNvSpPr/>
          <p:nvPr/>
        </p:nvSpPr>
        <p:spPr>
          <a:xfrm>
            <a:off x="4292605" y="3962275"/>
            <a:ext cx="2932641" cy="50421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0" name="Rectangle: Rounded Corners 19">
            <a:extLst>
              <a:ext uri="{FF2B5EF4-FFF2-40B4-BE49-F238E27FC236}">
                <a16:creationId xmlns:a16="http://schemas.microsoft.com/office/drawing/2014/main" id="{0E37C6D1-53FE-3554-7FAF-07706EDD5E38}"/>
              </a:ext>
            </a:extLst>
          </p:cNvPr>
          <p:cNvSpPr/>
          <p:nvPr/>
        </p:nvSpPr>
        <p:spPr>
          <a:xfrm>
            <a:off x="5381501" y="5694920"/>
            <a:ext cx="111398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1" name="Rectangle: Rounded Corners 20">
            <a:extLst>
              <a:ext uri="{FF2B5EF4-FFF2-40B4-BE49-F238E27FC236}">
                <a16:creationId xmlns:a16="http://schemas.microsoft.com/office/drawing/2014/main" id="{932A36DF-7A02-B7E7-F13F-6C1930689726}"/>
              </a:ext>
            </a:extLst>
          </p:cNvPr>
          <p:cNvSpPr/>
          <p:nvPr/>
        </p:nvSpPr>
        <p:spPr>
          <a:xfrm>
            <a:off x="4292604" y="1124487"/>
            <a:ext cx="2932641" cy="50421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C38E03B6-BAAC-192D-99FD-1808BB9CCFBB}"/>
              </a:ext>
            </a:extLst>
          </p:cNvPr>
          <p:cNvSpPr/>
          <p:nvPr/>
        </p:nvSpPr>
        <p:spPr>
          <a:xfrm>
            <a:off x="5408709" y="2859324"/>
            <a:ext cx="111398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TextBox 1">
            <a:extLst>
              <a:ext uri="{FF2B5EF4-FFF2-40B4-BE49-F238E27FC236}">
                <a16:creationId xmlns:a16="http://schemas.microsoft.com/office/drawing/2014/main" id="{8C4F2B3A-54FB-EB45-4452-34643194E5F4}"/>
              </a:ext>
            </a:extLst>
          </p:cNvPr>
          <p:cNvSpPr txBox="1"/>
          <p:nvPr/>
        </p:nvSpPr>
        <p:spPr>
          <a:xfrm>
            <a:off x="540000" y="3509678"/>
            <a:ext cx="1440000" cy="450000"/>
          </a:xfrm>
          <a:prstGeom prst="rect">
            <a:avLst/>
          </a:prstGeom>
          <a:noFill/>
        </p:spPr>
        <p:txBody>
          <a:bodyPr wrap="none" lIns="90000" tIns="46800" rIns="90000" bIns="46800" rtlCol="0">
            <a:noAutofit/>
          </a:bodyPr>
          <a:lstStyle/>
          <a:p>
            <a:pPr algn="l"/>
            <a:r>
              <a:rPr lang="nb-NO" dirty="0"/>
              <a:t>Important</a:t>
            </a:r>
          </a:p>
        </p:txBody>
      </p:sp>
      <p:cxnSp>
        <p:nvCxnSpPr>
          <p:cNvPr id="10" name="Straight Arrow Connector 9">
            <a:extLst>
              <a:ext uri="{FF2B5EF4-FFF2-40B4-BE49-F238E27FC236}">
                <a16:creationId xmlns:a16="http://schemas.microsoft.com/office/drawing/2014/main" id="{D502AA14-29BC-3A08-0744-9B8D9794E1FB}"/>
              </a:ext>
            </a:extLst>
          </p:cNvPr>
          <p:cNvCxnSpPr>
            <a:cxnSpLocks/>
          </p:cNvCxnSpPr>
          <p:nvPr/>
        </p:nvCxnSpPr>
        <p:spPr>
          <a:xfrm>
            <a:off x="1865589" y="3734678"/>
            <a:ext cx="3543120" cy="1327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90829068-E4C4-7954-5882-DFEC7E235F71}"/>
              </a:ext>
            </a:extLst>
          </p:cNvPr>
          <p:cNvSpPr/>
          <p:nvPr/>
        </p:nvSpPr>
        <p:spPr>
          <a:xfrm>
            <a:off x="5424843" y="4930914"/>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4" name="Straight Arrow Connector 13">
            <a:extLst>
              <a:ext uri="{FF2B5EF4-FFF2-40B4-BE49-F238E27FC236}">
                <a16:creationId xmlns:a16="http://schemas.microsoft.com/office/drawing/2014/main" id="{5EB16D1E-F927-2473-5B07-2C2304360771}"/>
              </a:ext>
            </a:extLst>
          </p:cNvPr>
          <p:cNvCxnSpPr>
            <a:cxnSpLocks/>
            <a:endCxn id="20" idx="1"/>
          </p:cNvCxnSpPr>
          <p:nvPr/>
        </p:nvCxnSpPr>
        <p:spPr>
          <a:xfrm>
            <a:off x="1822247" y="3880597"/>
            <a:ext cx="3559254" cy="19459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702176DB-626B-DB0F-CA0D-BEDC2DD65A8A}"/>
              </a:ext>
            </a:extLst>
          </p:cNvPr>
          <p:cNvSpPr/>
          <p:nvPr/>
        </p:nvSpPr>
        <p:spPr>
          <a:xfrm>
            <a:off x="5424843" y="2068810"/>
            <a:ext cx="3255613"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8" name="Straight Arrow Connector 17">
            <a:extLst>
              <a:ext uri="{FF2B5EF4-FFF2-40B4-BE49-F238E27FC236}">
                <a16:creationId xmlns:a16="http://schemas.microsoft.com/office/drawing/2014/main" id="{9AB89CEB-B269-B625-5B81-4A4042747078}"/>
              </a:ext>
            </a:extLst>
          </p:cNvPr>
          <p:cNvCxnSpPr>
            <a:cxnSpLocks/>
            <a:endCxn id="23" idx="1"/>
          </p:cNvCxnSpPr>
          <p:nvPr/>
        </p:nvCxnSpPr>
        <p:spPr>
          <a:xfrm flipV="1">
            <a:off x="1838381" y="2990942"/>
            <a:ext cx="3570328" cy="596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B5E92AF-5632-1076-8AF5-124A947A1BFE}"/>
              </a:ext>
            </a:extLst>
          </p:cNvPr>
          <p:cNvCxnSpPr>
            <a:cxnSpLocks/>
            <a:endCxn id="17" idx="1"/>
          </p:cNvCxnSpPr>
          <p:nvPr/>
        </p:nvCxnSpPr>
        <p:spPr>
          <a:xfrm flipV="1">
            <a:off x="1822247" y="2200428"/>
            <a:ext cx="3602596" cy="1232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Image 50:50">
            <a:extLst>
              <a:ext uri="{FF2B5EF4-FFF2-40B4-BE49-F238E27FC236}">
                <a16:creationId xmlns:a16="http://schemas.microsoft.com/office/drawing/2014/main" id="{008DB1F5-18C3-D5F0-679D-8DAA37616898}"/>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1142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121F7C4F-7BB0-87DF-98AB-1FF1908CA98F}"/>
              </a:ext>
            </a:extLst>
          </p:cNvPr>
          <p:cNvPicPr>
            <a:picLocks noChangeAspect="1"/>
          </p:cNvPicPr>
          <p:nvPr/>
        </p:nvPicPr>
        <p:blipFill>
          <a:blip r:embed="rId3"/>
          <a:stretch>
            <a:fillRect/>
          </a:stretch>
        </p:blipFill>
        <p:spPr>
          <a:xfrm>
            <a:off x="3160790" y="518328"/>
            <a:ext cx="6077798" cy="2143424"/>
          </a:xfrm>
          <a:prstGeom prst="rect">
            <a:avLst/>
          </a:prstGeom>
        </p:spPr>
      </p:pic>
      <p:pic>
        <p:nvPicPr>
          <p:cNvPr id="8" name="Picture 7">
            <a:extLst>
              <a:ext uri="{FF2B5EF4-FFF2-40B4-BE49-F238E27FC236}">
                <a16:creationId xmlns:a16="http://schemas.microsoft.com/office/drawing/2014/main" id="{14ED94B3-9926-53DA-4258-951F426A653A}"/>
              </a:ext>
            </a:extLst>
          </p:cNvPr>
          <p:cNvPicPr>
            <a:picLocks noChangeAspect="1"/>
          </p:cNvPicPr>
          <p:nvPr/>
        </p:nvPicPr>
        <p:blipFill>
          <a:blip r:embed="rId4"/>
          <a:stretch>
            <a:fillRect/>
          </a:stretch>
        </p:blipFill>
        <p:spPr>
          <a:xfrm>
            <a:off x="3170316" y="2919721"/>
            <a:ext cx="6068272" cy="2553056"/>
          </a:xfrm>
          <a:prstGeom prst="rect">
            <a:avLst/>
          </a:prstGeom>
        </p:spPr>
      </p:pic>
      <p:sp>
        <p:nvSpPr>
          <p:cNvPr id="2" name="Rectangle: Rounded Corners 1">
            <a:extLst>
              <a:ext uri="{FF2B5EF4-FFF2-40B4-BE49-F238E27FC236}">
                <a16:creationId xmlns:a16="http://schemas.microsoft.com/office/drawing/2014/main" id="{05753520-ACCD-498B-D8E5-0CE7F22A6270}"/>
              </a:ext>
            </a:extLst>
          </p:cNvPr>
          <p:cNvSpPr/>
          <p:nvPr/>
        </p:nvSpPr>
        <p:spPr>
          <a:xfrm>
            <a:off x="4375691" y="1200008"/>
            <a:ext cx="1123752"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CD55D0FD-CB7E-B5DC-D323-EC7F34696F2C}"/>
              </a:ext>
            </a:extLst>
          </p:cNvPr>
          <p:cNvSpPr/>
          <p:nvPr/>
        </p:nvSpPr>
        <p:spPr>
          <a:xfrm>
            <a:off x="4267741" y="3297382"/>
            <a:ext cx="1282502" cy="2632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1" name="Text+Image 50:50">
            <a:extLst>
              <a:ext uri="{FF2B5EF4-FFF2-40B4-BE49-F238E27FC236}">
                <a16:creationId xmlns:a16="http://schemas.microsoft.com/office/drawing/2014/main" id="{43C4604D-3A5C-CA96-2F04-A36CB66CEC7E}"/>
              </a:ext>
            </a:extLst>
          </p:cNvPr>
          <p:cNvSpPr txBox="1">
            <a:spLocks noGrp="1"/>
          </p:cNvSpPr>
          <p:nvPr>
            <p:ph type="title"/>
          </p:nvPr>
        </p:nvSpPr>
        <p:spPr>
          <a:xfrm>
            <a:off x="540000" y="346789"/>
            <a:ext cx="2506107" cy="881308"/>
          </a:xfrm>
        </p:spPr>
        <p:txBody>
          <a:bodyPr anchor="ctr">
            <a:normAutofit/>
          </a:bodyPr>
          <a:lstStyle/>
          <a:p>
            <a:r>
              <a:rPr lang="en-GB"/>
              <a:t>6b.Modify VM (VirtualBox)</a:t>
            </a:r>
          </a:p>
        </p:txBody>
      </p:sp>
    </p:spTree>
    <p:extLst>
      <p:ext uri="{BB962C8B-B14F-4D97-AF65-F5344CB8AC3E}">
        <p14:creationId xmlns:p14="http://schemas.microsoft.com/office/powerpoint/2010/main" val="244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6113504" cy="646331"/>
          </a:xfrm>
          <a:prstGeom prst="rect">
            <a:avLst/>
          </a:prstGeom>
          <a:noFill/>
        </p:spPr>
        <p:txBody>
          <a:bodyPr wrap="square">
            <a:spAutoFit/>
          </a:bodyPr>
          <a:lstStyle/>
          <a:p>
            <a:r>
              <a:rPr lang="nb-NO" sz="1200"/>
              <a:t>First upload the ISO you will use.</a:t>
            </a:r>
            <a:br>
              <a:rPr lang="nb-NO" sz="1200"/>
            </a:br>
            <a:r>
              <a:rPr lang="nb-NO" sz="1200"/>
              <a:t>Go to Datacenter&gt;proxmox&gt;local (proxmox)</a:t>
            </a:r>
            <a:br>
              <a:rPr lang="nb-NO" sz="1200"/>
            </a:br>
            <a:r>
              <a:rPr lang="nb-NO" sz="1200"/>
              <a:t>Select "ISO images" and "Upload"</a:t>
            </a:r>
          </a:p>
        </p:txBody>
      </p:sp>
      <p:pic>
        <p:nvPicPr>
          <p:cNvPr id="20" name="Picture 19">
            <a:extLst>
              <a:ext uri="{FF2B5EF4-FFF2-40B4-BE49-F238E27FC236}">
                <a16:creationId xmlns:a16="http://schemas.microsoft.com/office/drawing/2014/main" id="{B55C3D1A-E727-7DFA-8DCD-8559B5BE0242}"/>
              </a:ext>
            </a:extLst>
          </p:cNvPr>
          <p:cNvPicPr>
            <a:picLocks noChangeAspect="1"/>
          </p:cNvPicPr>
          <p:nvPr/>
        </p:nvPicPr>
        <p:blipFill>
          <a:blip r:embed="rId3"/>
          <a:stretch>
            <a:fillRect/>
          </a:stretch>
        </p:blipFill>
        <p:spPr>
          <a:xfrm>
            <a:off x="4553465" y="684192"/>
            <a:ext cx="5955844" cy="1669265"/>
          </a:xfrm>
          <a:prstGeom prst="rect">
            <a:avLst/>
          </a:prstGeom>
        </p:spPr>
      </p:pic>
      <p:cxnSp>
        <p:nvCxnSpPr>
          <p:cNvPr id="21" name="Straight Arrow Connector 20">
            <a:extLst>
              <a:ext uri="{FF2B5EF4-FFF2-40B4-BE49-F238E27FC236}">
                <a16:creationId xmlns:a16="http://schemas.microsoft.com/office/drawing/2014/main" id="{F1442096-E067-A9F6-C40D-6F103BA599A3}"/>
              </a:ext>
            </a:extLst>
          </p:cNvPr>
          <p:cNvCxnSpPr>
            <a:cxnSpLocks/>
          </p:cNvCxnSpPr>
          <p:nvPr/>
        </p:nvCxnSpPr>
        <p:spPr>
          <a:xfrm flipV="1">
            <a:off x="6095206" y="1692876"/>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0E6E8DA-0BC7-4760-0D13-76A0BA3BCCE1}"/>
              </a:ext>
            </a:extLst>
          </p:cNvPr>
          <p:cNvCxnSpPr>
            <a:cxnSpLocks/>
          </p:cNvCxnSpPr>
          <p:nvPr/>
        </p:nvCxnSpPr>
        <p:spPr>
          <a:xfrm flipV="1">
            <a:off x="8380461" y="1253246"/>
            <a:ext cx="306339" cy="414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7F4115C2-BA7B-017A-986E-43DF06201430}"/>
              </a:ext>
            </a:extLst>
          </p:cNvPr>
          <p:cNvPicPr>
            <a:picLocks noChangeAspect="1"/>
          </p:cNvPicPr>
          <p:nvPr/>
        </p:nvPicPr>
        <p:blipFill>
          <a:blip r:embed="rId4"/>
          <a:stretch>
            <a:fillRect/>
          </a:stretch>
        </p:blipFill>
        <p:spPr>
          <a:xfrm>
            <a:off x="7970523" y="2473201"/>
            <a:ext cx="2538786" cy="1700986"/>
          </a:xfrm>
          <a:prstGeom prst="rect">
            <a:avLst/>
          </a:prstGeom>
        </p:spPr>
      </p:pic>
      <p:cxnSp>
        <p:nvCxnSpPr>
          <p:cNvPr id="27" name="Straight Arrow Connector 26">
            <a:extLst>
              <a:ext uri="{FF2B5EF4-FFF2-40B4-BE49-F238E27FC236}">
                <a16:creationId xmlns:a16="http://schemas.microsoft.com/office/drawing/2014/main" id="{AA4BDE24-153F-F267-34DE-C5BF09E940CA}"/>
              </a:ext>
            </a:extLst>
          </p:cNvPr>
          <p:cNvCxnSpPr>
            <a:cxnSpLocks/>
          </p:cNvCxnSpPr>
          <p:nvPr/>
        </p:nvCxnSpPr>
        <p:spPr>
          <a:xfrm>
            <a:off x="9138546" y="1299108"/>
            <a:ext cx="993995" cy="1468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B1BF4B4-FF73-AC03-F3C2-9806498026D8}"/>
              </a:ext>
            </a:extLst>
          </p:cNvPr>
          <p:cNvCxnSpPr>
            <a:cxnSpLocks/>
          </p:cNvCxnSpPr>
          <p:nvPr/>
        </p:nvCxnSpPr>
        <p:spPr>
          <a:xfrm>
            <a:off x="10182692" y="2936378"/>
            <a:ext cx="0" cy="1079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98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3871992" cy="4524315"/>
          </a:xfrm>
          <a:prstGeom prst="rect">
            <a:avLst/>
          </a:prstGeom>
          <a:noFill/>
        </p:spPr>
        <p:txBody>
          <a:bodyPr wrap="square">
            <a:spAutoFit/>
          </a:bodyPr>
          <a:lstStyle/>
          <a:p>
            <a:r>
              <a:rPr lang="nb-NO" sz="1200"/>
              <a:t>Find and modify the network bridge "vmbr0" (it should already exist and be bound to the wired network adapter) which we will use to get trunking and tagged VLANs to work</a:t>
            </a:r>
          </a:p>
          <a:p>
            <a:endParaRPr lang="nb-NO" sz="1200"/>
          </a:p>
          <a:p>
            <a:endParaRPr lang="nb-NO" sz="1200"/>
          </a:p>
          <a:p>
            <a:endParaRPr lang="nb-NO" sz="1200"/>
          </a:p>
          <a:p>
            <a:endParaRPr lang="nb-NO" sz="1200"/>
          </a:p>
          <a:p>
            <a:endParaRPr lang="nb-NO" sz="1200"/>
          </a:p>
          <a:p>
            <a:endParaRPr lang="nb-NO" sz="1200"/>
          </a:p>
          <a:p>
            <a:endParaRPr lang="nb-NO" sz="1200"/>
          </a:p>
          <a:p>
            <a:endParaRPr lang="nb-NO" sz="1200"/>
          </a:p>
          <a:p>
            <a:r>
              <a:rPr lang="nb-NO" sz="1200"/>
              <a:t>The IP and binding to the ethernet adapter should already be in place</a:t>
            </a:r>
          </a:p>
          <a:p>
            <a:endParaRPr lang="nb-NO" sz="1200"/>
          </a:p>
          <a:p>
            <a:endParaRPr lang="nb-NO" sz="1200"/>
          </a:p>
          <a:p>
            <a:endParaRPr lang="nb-NO" sz="1200"/>
          </a:p>
          <a:p>
            <a:endParaRPr lang="nb-NO" sz="1200"/>
          </a:p>
          <a:p>
            <a:r>
              <a:rPr lang="nb-NO" sz="1200"/>
              <a:t>The only change you need to do is </a:t>
            </a:r>
            <a:br>
              <a:rPr lang="nb-NO" sz="1200"/>
            </a:br>
            <a:r>
              <a:rPr lang="nb-NO" sz="1200"/>
              <a:t>Select "VLAN aware": Enabled</a:t>
            </a:r>
          </a:p>
          <a:p>
            <a:endParaRPr lang="nb-NO" sz="1200"/>
          </a:p>
          <a:p>
            <a:endParaRPr lang="nb-NO" sz="1200"/>
          </a:p>
          <a:p>
            <a:r>
              <a:rPr lang="nb-NO" sz="1200"/>
              <a:t>Reboot the proxmox node after changing the Network adapter</a:t>
            </a:r>
          </a:p>
        </p:txBody>
      </p:sp>
      <p:cxnSp>
        <p:nvCxnSpPr>
          <p:cNvPr id="21" name="Straight Arrow Connector 20">
            <a:extLst>
              <a:ext uri="{FF2B5EF4-FFF2-40B4-BE49-F238E27FC236}">
                <a16:creationId xmlns:a16="http://schemas.microsoft.com/office/drawing/2014/main" id="{F1442096-E067-A9F6-C40D-6F103BA599A3}"/>
              </a:ext>
            </a:extLst>
          </p:cNvPr>
          <p:cNvCxnSpPr>
            <a:cxnSpLocks/>
          </p:cNvCxnSpPr>
          <p:nvPr/>
        </p:nvCxnSpPr>
        <p:spPr>
          <a:xfrm flipV="1">
            <a:off x="2653849" y="605741"/>
            <a:ext cx="1213816" cy="36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824BDF9-8476-778A-BFCC-608FCFFA2481}"/>
              </a:ext>
            </a:extLst>
          </p:cNvPr>
          <p:cNvPicPr>
            <a:picLocks noChangeAspect="1"/>
          </p:cNvPicPr>
          <p:nvPr/>
        </p:nvPicPr>
        <p:blipFill>
          <a:blip r:embed="rId3"/>
          <a:stretch>
            <a:fillRect/>
          </a:stretch>
        </p:blipFill>
        <p:spPr>
          <a:xfrm>
            <a:off x="4351760" y="502929"/>
            <a:ext cx="5315692" cy="2238687"/>
          </a:xfrm>
          <a:prstGeom prst="rect">
            <a:avLst/>
          </a:prstGeom>
        </p:spPr>
      </p:pic>
      <p:cxnSp>
        <p:nvCxnSpPr>
          <p:cNvPr id="6" name="Straight Arrow Connector 5">
            <a:extLst>
              <a:ext uri="{FF2B5EF4-FFF2-40B4-BE49-F238E27FC236}">
                <a16:creationId xmlns:a16="http://schemas.microsoft.com/office/drawing/2014/main" id="{D15AFA2C-EADD-034A-F297-55DD825EBEF6}"/>
              </a:ext>
            </a:extLst>
          </p:cNvPr>
          <p:cNvCxnSpPr>
            <a:cxnSpLocks/>
          </p:cNvCxnSpPr>
          <p:nvPr/>
        </p:nvCxnSpPr>
        <p:spPr>
          <a:xfrm>
            <a:off x="5298195" y="710193"/>
            <a:ext cx="1850189" cy="1235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E143849-627D-4D52-20C2-35F0623548FE}"/>
              </a:ext>
            </a:extLst>
          </p:cNvPr>
          <p:cNvCxnSpPr>
            <a:cxnSpLocks/>
          </p:cNvCxnSpPr>
          <p:nvPr/>
        </p:nvCxnSpPr>
        <p:spPr>
          <a:xfrm flipV="1">
            <a:off x="8097001" y="902043"/>
            <a:ext cx="663940" cy="1099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7BCD77F-0BC0-10A4-F58F-5635A64BB3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760" y="3169504"/>
            <a:ext cx="5706271" cy="2380003"/>
          </a:xfrm>
          <a:prstGeom prst="rect">
            <a:avLst/>
          </a:prstGeom>
        </p:spPr>
      </p:pic>
      <p:cxnSp>
        <p:nvCxnSpPr>
          <p:cNvPr id="15" name="Straight Arrow Connector 14">
            <a:extLst>
              <a:ext uri="{FF2B5EF4-FFF2-40B4-BE49-F238E27FC236}">
                <a16:creationId xmlns:a16="http://schemas.microsoft.com/office/drawing/2014/main" id="{4E106746-E0C7-9654-C354-03296B7FCC55}"/>
              </a:ext>
            </a:extLst>
          </p:cNvPr>
          <p:cNvCxnSpPr>
            <a:cxnSpLocks/>
          </p:cNvCxnSpPr>
          <p:nvPr/>
        </p:nvCxnSpPr>
        <p:spPr>
          <a:xfrm flipV="1">
            <a:off x="2873829" y="4041321"/>
            <a:ext cx="5429250" cy="8654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6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l="12149" t="73857" r="53335"/>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9C64B8F-6953-F04D-F4C7-C182073F0C9E}"/>
              </a:ext>
            </a:extLst>
          </p:cNvPr>
          <p:cNvPicPr>
            <a:picLocks noChangeAspect="1"/>
          </p:cNvPicPr>
          <p:nvPr/>
        </p:nvPicPr>
        <p:blipFill>
          <a:blip r:embed="rId4">
            <a:extLst>
              <a:ext uri="{28A0092B-C50C-407E-A947-70E740481C1C}">
                <a14:useLocalDpi xmlns:a14="http://schemas.microsoft.com/office/drawing/2010/main" val="0"/>
              </a:ext>
            </a:extLst>
          </a:blip>
          <a:srcRect b="27247"/>
          <a:stretch/>
        </p:blipFill>
        <p:spPr>
          <a:xfrm>
            <a:off x="113006" y="270000"/>
            <a:ext cx="6357162" cy="5795290"/>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EE2E1-C518-45DF-8C71-62BF2E723F7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136A57D8-28B1-AFD3-38F0-5D3E1AF6CE6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4" name="Footer Placeholder 6">
            <a:extLst>
              <a:ext uri="{FF2B5EF4-FFF2-40B4-BE49-F238E27FC236}">
                <a16:creationId xmlns:a16="http://schemas.microsoft.com/office/drawing/2014/main" id="{9B22940C-A02F-1944-2A8E-F143F5F6F35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D1F6DE88-D9E0-670B-E61B-95E74621819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DF807CB8-75DE-D867-37EA-CDA2E103029E}"/>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79017570-D81D-C5DB-58A0-E0E13253E3EF}"/>
              </a:ext>
            </a:extLst>
          </p:cNvPr>
          <p:cNvSpPr txBox="1"/>
          <p:nvPr/>
        </p:nvSpPr>
        <p:spPr>
          <a:xfrm>
            <a:off x="171450" y="1299108"/>
            <a:ext cx="4384221" cy="4524315"/>
          </a:xfrm>
          <a:prstGeom prst="rect">
            <a:avLst/>
          </a:prstGeom>
          <a:noFill/>
        </p:spPr>
        <p:txBody>
          <a:bodyPr wrap="square">
            <a:spAutoFit/>
          </a:bodyPr>
          <a:lstStyle/>
          <a:p>
            <a:r>
              <a:rPr lang="nb-NO" sz="1200"/>
              <a:t>Create a "blackhole" adapter, that can be assigned to ports that should exist but should not reach anywhere in your setup</a:t>
            </a:r>
          </a:p>
          <a:p>
            <a:endParaRPr lang="nb-NO" sz="1200"/>
          </a:p>
          <a:p>
            <a:endParaRPr lang="nb-NO" sz="1200"/>
          </a:p>
          <a:p>
            <a:r>
              <a:rPr lang="nb-NO" sz="1200"/>
              <a:t>The creation is similar to the bridge adapter from previous step, just don't put anything into the IP, gateway or bridge ports fields</a:t>
            </a:r>
          </a:p>
          <a:p>
            <a:endParaRPr lang="nb-NO" sz="1200"/>
          </a:p>
          <a:p>
            <a:endParaRPr lang="nb-NO" sz="1200"/>
          </a:p>
          <a:p>
            <a:endParaRPr lang="nb-NO" sz="1200"/>
          </a:p>
          <a:p>
            <a:endParaRPr lang="nb-NO" sz="1200"/>
          </a:p>
          <a:p>
            <a:endParaRPr lang="nb-NO" sz="1200"/>
          </a:p>
          <a:p>
            <a:endParaRPr lang="nb-NO" sz="1200"/>
          </a:p>
          <a:p>
            <a:r>
              <a:rPr lang="nb-NO" sz="1200"/>
              <a:t>Examples of where I use blackhole adapters, are for the HA sync port, out of bands port etc. If/when you will use these ports in the setup they must be assigned another port</a:t>
            </a:r>
          </a:p>
          <a:p>
            <a:endParaRPr lang="nb-NO" sz="1200"/>
          </a:p>
          <a:p>
            <a:endParaRPr lang="nb-NO" sz="1200"/>
          </a:p>
          <a:p>
            <a:endParaRPr lang="nb-NO" sz="1200"/>
          </a:p>
          <a:p>
            <a:endParaRPr lang="nb-NO" sz="1200"/>
          </a:p>
          <a:p>
            <a:endParaRPr lang="nb-NO" sz="1200"/>
          </a:p>
          <a:p>
            <a:r>
              <a:rPr lang="nb-NO" sz="1200"/>
              <a:t>After creating the adapter, press "Apply Configuration"</a:t>
            </a:r>
          </a:p>
        </p:txBody>
      </p:sp>
      <p:pic>
        <p:nvPicPr>
          <p:cNvPr id="3" name="Picture 2">
            <a:extLst>
              <a:ext uri="{FF2B5EF4-FFF2-40B4-BE49-F238E27FC236}">
                <a16:creationId xmlns:a16="http://schemas.microsoft.com/office/drawing/2014/main" id="{5949B504-13AF-E793-4326-D23237788B06}"/>
              </a:ext>
            </a:extLst>
          </p:cNvPr>
          <p:cNvPicPr>
            <a:picLocks noChangeAspect="1"/>
          </p:cNvPicPr>
          <p:nvPr/>
        </p:nvPicPr>
        <p:blipFill>
          <a:blip r:embed="rId3"/>
          <a:stretch>
            <a:fillRect/>
          </a:stretch>
        </p:blipFill>
        <p:spPr>
          <a:xfrm>
            <a:off x="4678331" y="404958"/>
            <a:ext cx="5315692" cy="2238687"/>
          </a:xfrm>
          <a:prstGeom prst="rect">
            <a:avLst/>
          </a:prstGeom>
        </p:spPr>
      </p:pic>
      <p:cxnSp>
        <p:nvCxnSpPr>
          <p:cNvPr id="6" name="Straight Arrow Connector 5">
            <a:extLst>
              <a:ext uri="{FF2B5EF4-FFF2-40B4-BE49-F238E27FC236}">
                <a16:creationId xmlns:a16="http://schemas.microsoft.com/office/drawing/2014/main" id="{709A947F-753B-3241-5C41-03C91DC36F3F}"/>
              </a:ext>
            </a:extLst>
          </p:cNvPr>
          <p:cNvCxnSpPr>
            <a:cxnSpLocks/>
          </p:cNvCxnSpPr>
          <p:nvPr/>
        </p:nvCxnSpPr>
        <p:spPr>
          <a:xfrm>
            <a:off x="5624766" y="612222"/>
            <a:ext cx="1850189" cy="1235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F269E32-1884-E7A4-019D-C3E280B1CB57}"/>
              </a:ext>
            </a:extLst>
          </p:cNvPr>
          <p:cNvCxnSpPr>
            <a:cxnSpLocks/>
          </p:cNvCxnSpPr>
          <p:nvPr/>
        </p:nvCxnSpPr>
        <p:spPr>
          <a:xfrm flipV="1">
            <a:off x="8423572" y="804072"/>
            <a:ext cx="663940" cy="1099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B0A03DE-3C94-CD3A-3E89-E86D3598C9E5}"/>
              </a:ext>
            </a:extLst>
          </p:cNvPr>
          <p:cNvPicPr>
            <a:picLocks noChangeAspect="1"/>
          </p:cNvPicPr>
          <p:nvPr/>
        </p:nvPicPr>
        <p:blipFill>
          <a:blip r:embed="rId4"/>
          <a:stretch>
            <a:fillRect/>
          </a:stretch>
        </p:blipFill>
        <p:spPr>
          <a:xfrm>
            <a:off x="4678332" y="2876575"/>
            <a:ext cx="4939198" cy="2089660"/>
          </a:xfrm>
          <a:prstGeom prst="rect">
            <a:avLst/>
          </a:prstGeom>
        </p:spPr>
      </p:pic>
      <p:cxnSp>
        <p:nvCxnSpPr>
          <p:cNvPr id="18" name="Straight Arrow Connector 17">
            <a:extLst>
              <a:ext uri="{FF2B5EF4-FFF2-40B4-BE49-F238E27FC236}">
                <a16:creationId xmlns:a16="http://schemas.microsoft.com/office/drawing/2014/main" id="{1565D7DD-A1D9-F6C7-45F5-BD9E05395A76}"/>
              </a:ext>
            </a:extLst>
          </p:cNvPr>
          <p:cNvCxnSpPr>
            <a:cxnSpLocks/>
          </p:cNvCxnSpPr>
          <p:nvPr/>
        </p:nvCxnSpPr>
        <p:spPr>
          <a:xfrm>
            <a:off x="3151414" y="2643645"/>
            <a:ext cx="2392136" cy="956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3704D58-83FC-7966-7025-61359E546F20}"/>
              </a:ext>
            </a:extLst>
          </p:cNvPr>
          <p:cNvPicPr>
            <a:picLocks noChangeAspect="1"/>
          </p:cNvPicPr>
          <p:nvPr/>
        </p:nvPicPr>
        <p:blipFill>
          <a:blip r:embed="rId5"/>
          <a:stretch>
            <a:fillRect/>
          </a:stretch>
        </p:blipFill>
        <p:spPr>
          <a:xfrm>
            <a:off x="4678331" y="5158453"/>
            <a:ext cx="4210638" cy="895475"/>
          </a:xfrm>
          <a:prstGeom prst="rect">
            <a:avLst/>
          </a:prstGeom>
        </p:spPr>
      </p:pic>
      <p:cxnSp>
        <p:nvCxnSpPr>
          <p:cNvPr id="13" name="Straight Arrow Connector 12">
            <a:extLst>
              <a:ext uri="{FF2B5EF4-FFF2-40B4-BE49-F238E27FC236}">
                <a16:creationId xmlns:a16="http://schemas.microsoft.com/office/drawing/2014/main" id="{C79AF7E8-B846-1702-4280-3FDE65E9975E}"/>
              </a:ext>
            </a:extLst>
          </p:cNvPr>
          <p:cNvCxnSpPr>
            <a:cxnSpLocks/>
          </p:cNvCxnSpPr>
          <p:nvPr/>
        </p:nvCxnSpPr>
        <p:spPr>
          <a:xfrm flipV="1">
            <a:off x="4498521" y="5339443"/>
            <a:ext cx="2914650" cy="306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8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6113504" cy="461665"/>
          </a:xfrm>
          <a:prstGeom prst="rect">
            <a:avLst/>
          </a:prstGeom>
          <a:noFill/>
        </p:spPr>
        <p:txBody>
          <a:bodyPr wrap="square">
            <a:spAutoFit/>
          </a:bodyPr>
          <a:lstStyle/>
          <a:p>
            <a:r>
              <a:rPr lang="nb-NO" sz="1200"/>
              <a:t>Create the VM by right-clicking "proxmox"</a:t>
            </a:r>
            <a:br>
              <a:rPr lang="nb-NO" sz="1200"/>
            </a:br>
            <a:r>
              <a:rPr lang="nb-NO" sz="1200"/>
              <a:t>and then "Create VM"</a:t>
            </a:r>
          </a:p>
        </p:txBody>
      </p:sp>
      <p:pic>
        <p:nvPicPr>
          <p:cNvPr id="3" name="Picture 2">
            <a:extLst>
              <a:ext uri="{FF2B5EF4-FFF2-40B4-BE49-F238E27FC236}">
                <a16:creationId xmlns:a16="http://schemas.microsoft.com/office/drawing/2014/main" id="{FBCAA7AE-F4B2-A617-824A-897FA601B375}"/>
              </a:ext>
            </a:extLst>
          </p:cNvPr>
          <p:cNvPicPr>
            <a:picLocks noChangeAspect="1"/>
          </p:cNvPicPr>
          <p:nvPr/>
        </p:nvPicPr>
        <p:blipFill>
          <a:blip r:embed="rId3"/>
          <a:stretch>
            <a:fillRect/>
          </a:stretch>
        </p:blipFill>
        <p:spPr>
          <a:xfrm>
            <a:off x="4067854" y="980343"/>
            <a:ext cx="2324424" cy="914528"/>
          </a:xfrm>
          <a:prstGeom prst="rect">
            <a:avLst/>
          </a:prstGeom>
        </p:spPr>
      </p:pic>
      <p:cxnSp>
        <p:nvCxnSpPr>
          <p:cNvPr id="6" name="Straight Arrow Connector 5">
            <a:extLst>
              <a:ext uri="{FF2B5EF4-FFF2-40B4-BE49-F238E27FC236}">
                <a16:creationId xmlns:a16="http://schemas.microsoft.com/office/drawing/2014/main" id="{FF456395-46C5-C483-FA18-E3DED8BAFA6A}"/>
              </a:ext>
            </a:extLst>
          </p:cNvPr>
          <p:cNvCxnSpPr>
            <a:cxnSpLocks/>
          </p:cNvCxnSpPr>
          <p:nvPr/>
        </p:nvCxnSpPr>
        <p:spPr>
          <a:xfrm>
            <a:off x="4998308" y="1377778"/>
            <a:ext cx="231758" cy="389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F4F2B73-1AD8-350C-1CB7-869E0180158F}"/>
              </a:ext>
            </a:extLst>
          </p:cNvPr>
          <p:cNvCxnSpPr>
            <a:cxnSpLocks/>
          </p:cNvCxnSpPr>
          <p:nvPr/>
        </p:nvCxnSpPr>
        <p:spPr>
          <a:xfrm flipV="1">
            <a:off x="3768810" y="1340708"/>
            <a:ext cx="809368" cy="96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8C60117-B8B5-CD5D-A992-F627463507CC}"/>
              </a:ext>
            </a:extLst>
          </p:cNvPr>
          <p:cNvSpPr txBox="1"/>
          <p:nvPr/>
        </p:nvSpPr>
        <p:spPr>
          <a:xfrm>
            <a:off x="397267" y="2464298"/>
            <a:ext cx="6113504" cy="3046988"/>
          </a:xfrm>
          <a:prstGeom prst="rect">
            <a:avLst/>
          </a:prstGeom>
          <a:noFill/>
        </p:spPr>
        <p:txBody>
          <a:bodyPr wrap="square">
            <a:spAutoFit/>
          </a:bodyPr>
          <a:lstStyle/>
          <a:p>
            <a:r>
              <a:rPr lang="nb-NO" sz="1200"/>
              <a:t>Name the VM</a:t>
            </a:r>
          </a:p>
          <a:p>
            <a:endParaRPr lang="nb-NO" sz="1200"/>
          </a:p>
          <a:p>
            <a:r>
              <a:rPr lang="nb-NO" sz="1200"/>
              <a:t>The VM will get the next free </a:t>
            </a:r>
          </a:p>
          <a:p>
            <a:r>
              <a:rPr lang="nb-NO" sz="1200"/>
              <a:t>VM ID number (you can </a:t>
            </a:r>
          </a:p>
          <a:p>
            <a:r>
              <a:rPr lang="nb-NO" sz="1200"/>
              <a:t>change if you want)</a:t>
            </a:r>
          </a:p>
          <a:p>
            <a:endParaRPr lang="nb-NO" sz="1200"/>
          </a:p>
          <a:p>
            <a:endParaRPr lang="nb-NO" sz="1200"/>
          </a:p>
          <a:p>
            <a:r>
              <a:rPr lang="nb-NO" sz="1200"/>
              <a:t>Select the ISO</a:t>
            </a:r>
          </a:p>
          <a:p>
            <a:endParaRPr lang="nb-NO" sz="1200"/>
          </a:p>
          <a:p>
            <a:endParaRPr lang="nb-NO" sz="1200"/>
          </a:p>
          <a:p>
            <a:endParaRPr lang="nb-NO" sz="1200"/>
          </a:p>
          <a:p>
            <a:endParaRPr lang="nb-NO" sz="1200"/>
          </a:p>
          <a:p>
            <a:endParaRPr lang="nb-NO" sz="1200"/>
          </a:p>
          <a:p>
            <a:endParaRPr lang="nb-NO" sz="1200"/>
          </a:p>
          <a:p>
            <a:r>
              <a:rPr lang="nb-NO" sz="1200"/>
              <a:t>Keep the System parameters</a:t>
            </a:r>
            <a:br>
              <a:rPr lang="nb-NO" sz="1200"/>
            </a:br>
            <a:r>
              <a:rPr lang="nb-NO" sz="1200"/>
              <a:t>at the default values</a:t>
            </a:r>
          </a:p>
        </p:txBody>
      </p:sp>
      <p:pic>
        <p:nvPicPr>
          <p:cNvPr id="15" name="Picture 14">
            <a:extLst>
              <a:ext uri="{FF2B5EF4-FFF2-40B4-BE49-F238E27FC236}">
                <a16:creationId xmlns:a16="http://schemas.microsoft.com/office/drawing/2014/main" id="{554FD029-1199-99D3-24CF-7C61004C0892}"/>
              </a:ext>
            </a:extLst>
          </p:cNvPr>
          <p:cNvPicPr>
            <a:picLocks noChangeAspect="1"/>
          </p:cNvPicPr>
          <p:nvPr/>
        </p:nvPicPr>
        <p:blipFill>
          <a:blip r:embed="rId4"/>
          <a:stretch>
            <a:fillRect/>
          </a:stretch>
        </p:blipFill>
        <p:spPr>
          <a:xfrm>
            <a:off x="3226674" y="2165846"/>
            <a:ext cx="5416877" cy="1029969"/>
          </a:xfrm>
          <a:prstGeom prst="rect">
            <a:avLst/>
          </a:prstGeom>
        </p:spPr>
      </p:pic>
      <p:cxnSp>
        <p:nvCxnSpPr>
          <p:cNvPr id="2" name="Straight Arrow Connector 1">
            <a:extLst>
              <a:ext uri="{FF2B5EF4-FFF2-40B4-BE49-F238E27FC236}">
                <a16:creationId xmlns:a16="http://schemas.microsoft.com/office/drawing/2014/main" id="{6CBEEB2B-15B2-36A5-B5A2-F0F25A368C80}"/>
              </a:ext>
            </a:extLst>
          </p:cNvPr>
          <p:cNvCxnSpPr>
            <a:cxnSpLocks/>
          </p:cNvCxnSpPr>
          <p:nvPr/>
        </p:nvCxnSpPr>
        <p:spPr>
          <a:xfrm>
            <a:off x="1606920" y="2616568"/>
            <a:ext cx="2495523" cy="460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F61EADD-C5A5-5F38-CAD3-5514967A7EDF}"/>
              </a:ext>
            </a:extLst>
          </p:cNvPr>
          <p:cNvPicPr>
            <a:picLocks noChangeAspect="1"/>
          </p:cNvPicPr>
          <p:nvPr/>
        </p:nvPicPr>
        <p:blipFill>
          <a:blip r:embed="rId5"/>
          <a:stretch>
            <a:fillRect/>
          </a:stretch>
        </p:blipFill>
        <p:spPr>
          <a:xfrm>
            <a:off x="3226674" y="3348085"/>
            <a:ext cx="4978212" cy="1310431"/>
          </a:xfrm>
          <a:prstGeom prst="rect">
            <a:avLst/>
          </a:prstGeom>
        </p:spPr>
      </p:pic>
      <p:cxnSp>
        <p:nvCxnSpPr>
          <p:cNvPr id="12" name="Straight Arrow Connector 11">
            <a:extLst>
              <a:ext uri="{FF2B5EF4-FFF2-40B4-BE49-F238E27FC236}">
                <a16:creationId xmlns:a16="http://schemas.microsoft.com/office/drawing/2014/main" id="{190EDF47-5431-5733-FE26-CD803785CE1C}"/>
              </a:ext>
            </a:extLst>
          </p:cNvPr>
          <p:cNvCxnSpPr>
            <a:cxnSpLocks/>
          </p:cNvCxnSpPr>
          <p:nvPr/>
        </p:nvCxnSpPr>
        <p:spPr>
          <a:xfrm>
            <a:off x="1677971" y="3885973"/>
            <a:ext cx="2313261" cy="2720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352C3A8-C340-BBFE-7D30-253F51C1D64D}"/>
              </a:ext>
            </a:extLst>
          </p:cNvPr>
          <p:cNvPicPr>
            <a:picLocks noChangeAspect="1"/>
          </p:cNvPicPr>
          <p:nvPr/>
        </p:nvPicPr>
        <p:blipFill>
          <a:blip r:embed="rId6"/>
          <a:stretch>
            <a:fillRect/>
          </a:stretch>
        </p:blipFill>
        <p:spPr>
          <a:xfrm>
            <a:off x="3226674" y="4848207"/>
            <a:ext cx="5182563" cy="1145155"/>
          </a:xfrm>
          <a:prstGeom prst="rect">
            <a:avLst/>
          </a:prstGeom>
        </p:spPr>
      </p:pic>
    </p:spTree>
    <p:extLst>
      <p:ext uri="{BB962C8B-B14F-4D97-AF65-F5344CB8AC3E}">
        <p14:creationId xmlns:p14="http://schemas.microsoft.com/office/powerpoint/2010/main" val="395344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8"/>
            <a:ext cx="2593235" cy="4154984"/>
          </a:xfrm>
          <a:prstGeom prst="rect">
            <a:avLst/>
          </a:prstGeom>
          <a:noFill/>
        </p:spPr>
        <p:txBody>
          <a:bodyPr wrap="square">
            <a:spAutoFit/>
          </a:bodyPr>
          <a:lstStyle/>
          <a:p>
            <a:r>
              <a:rPr lang="nb-NO" sz="1200"/>
              <a:t>Change the disk size to 16GiB</a:t>
            </a:r>
          </a:p>
          <a:p>
            <a:endParaRPr lang="nb-NO" sz="1200"/>
          </a:p>
          <a:p>
            <a:endParaRPr lang="nb-NO" sz="1200"/>
          </a:p>
          <a:p>
            <a:endParaRPr lang="nb-NO" sz="1200"/>
          </a:p>
          <a:p>
            <a:endParaRPr lang="nb-NO" sz="1200"/>
          </a:p>
          <a:p>
            <a:endParaRPr lang="nb-NO" sz="1200"/>
          </a:p>
          <a:p>
            <a:endParaRPr lang="nb-NO" sz="1200"/>
          </a:p>
          <a:p>
            <a:r>
              <a:rPr lang="nb-NO" sz="1200"/>
              <a:t>Change CPU to 2 cores</a:t>
            </a:r>
          </a:p>
          <a:p>
            <a:endParaRPr lang="nb-NO" sz="1200"/>
          </a:p>
          <a:p>
            <a:endParaRPr lang="nb-NO" sz="1200"/>
          </a:p>
          <a:p>
            <a:endParaRPr lang="nb-NO" sz="1200"/>
          </a:p>
          <a:p>
            <a:endParaRPr lang="nb-NO" sz="1200"/>
          </a:p>
          <a:p>
            <a:endParaRPr lang="nb-NO" sz="1200"/>
          </a:p>
          <a:p>
            <a:r>
              <a:rPr lang="nb-NO" sz="1200"/>
              <a:t>Change to 6GiB RAM </a:t>
            </a:r>
            <a:br>
              <a:rPr lang="nb-NO" sz="1200"/>
            </a:br>
            <a:r>
              <a:rPr lang="nb-NO" sz="1200"/>
              <a:t>(6144MiB)</a:t>
            </a:r>
          </a:p>
          <a:p>
            <a:endParaRPr lang="nb-NO" sz="1200"/>
          </a:p>
          <a:p>
            <a:endParaRPr lang="nb-NO" sz="1200"/>
          </a:p>
          <a:p>
            <a:endParaRPr lang="nb-NO" sz="1200"/>
          </a:p>
          <a:p>
            <a:r>
              <a:rPr lang="nb-NO" sz="1200"/>
              <a:t>Select the "vmbr0" Network Bridge, and use vmxnet3 (or VirtIO parvirtualized which also should work)</a:t>
            </a:r>
          </a:p>
        </p:txBody>
      </p:sp>
      <p:pic>
        <p:nvPicPr>
          <p:cNvPr id="9" name="Picture 8">
            <a:extLst>
              <a:ext uri="{FF2B5EF4-FFF2-40B4-BE49-F238E27FC236}">
                <a16:creationId xmlns:a16="http://schemas.microsoft.com/office/drawing/2014/main" id="{DEEE8BB0-0000-F603-8317-B910DD45056D}"/>
              </a:ext>
            </a:extLst>
          </p:cNvPr>
          <p:cNvPicPr>
            <a:picLocks noChangeAspect="1"/>
          </p:cNvPicPr>
          <p:nvPr/>
        </p:nvPicPr>
        <p:blipFill>
          <a:blip r:embed="rId3"/>
          <a:stretch>
            <a:fillRect/>
          </a:stretch>
        </p:blipFill>
        <p:spPr>
          <a:xfrm>
            <a:off x="2990502" y="888006"/>
            <a:ext cx="4442088" cy="1268248"/>
          </a:xfrm>
          <a:prstGeom prst="rect">
            <a:avLst/>
          </a:prstGeom>
        </p:spPr>
      </p:pic>
      <p:cxnSp>
        <p:nvCxnSpPr>
          <p:cNvPr id="14" name="Straight Arrow Connector 13">
            <a:extLst>
              <a:ext uri="{FF2B5EF4-FFF2-40B4-BE49-F238E27FC236}">
                <a16:creationId xmlns:a16="http://schemas.microsoft.com/office/drawing/2014/main" id="{F6DA7A76-A9A3-9DEA-BDAE-021250BF01B2}"/>
              </a:ext>
            </a:extLst>
          </p:cNvPr>
          <p:cNvCxnSpPr>
            <a:cxnSpLocks/>
          </p:cNvCxnSpPr>
          <p:nvPr/>
        </p:nvCxnSpPr>
        <p:spPr>
          <a:xfrm>
            <a:off x="2820340" y="1434518"/>
            <a:ext cx="1797706" cy="622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9DAA3E6-5F5C-2B52-84D6-3CE672D55D53}"/>
              </a:ext>
            </a:extLst>
          </p:cNvPr>
          <p:cNvPicPr>
            <a:picLocks noChangeAspect="1"/>
          </p:cNvPicPr>
          <p:nvPr/>
        </p:nvPicPr>
        <p:blipFill>
          <a:blip r:embed="rId4"/>
          <a:stretch>
            <a:fillRect/>
          </a:stretch>
        </p:blipFill>
        <p:spPr>
          <a:xfrm>
            <a:off x="2990502" y="2480230"/>
            <a:ext cx="4442088" cy="695063"/>
          </a:xfrm>
          <a:prstGeom prst="rect">
            <a:avLst/>
          </a:prstGeom>
        </p:spPr>
      </p:pic>
      <p:cxnSp>
        <p:nvCxnSpPr>
          <p:cNvPr id="21" name="Straight Arrow Connector 20">
            <a:extLst>
              <a:ext uri="{FF2B5EF4-FFF2-40B4-BE49-F238E27FC236}">
                <a16:creationId xmlns:a16="http://schemas.microsoft.com/office/drawing/2014/main" id="{F34374B7-4782-7D63-73F7-0B67EF5CBC7A}"/>
              </a:ext>
            </a:extLst>
          </p:cNvPr>
          <p:cNvCxnSpPr>
            <a:cxnSpLocks/>
          </p:cNvCxnSpPr>
          <p:nvPr/>
        </p:nvCxnSpPr>
        <p:spPr>
          <a:xfrm>
            <a:off x="2301356" y="2731978"/>
            <a:ext cx="1368601" cy="272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E0FD99BF-13E4-5F08-806E-2221F9074F70}"/>
              </a:ext>
            </a:extLst>
          </p:cNvPr>
          <p:cNvPicPr>
            <a:picLocks noChangeAspect="1"/>
          </p:cNvPicPr>
          <p:nvPr/>
        </p:nvPicPr>
        <p:blipFill>
          <a:blip r:embed="rId5"/>
          <a:stretch>
            <a:fillRect/>
          </a:stretch>
        </p:blipFill>
        <p:spPr>
          <a:xfrm>
            <a:off x="2985656" y="3525207"/>
            <a:ext cx="4442089" cy="509645"/>
          </a:xfrm>
          <a:prstGeom prst="rect">
            <a:avLst/>
          </a:prstGeom>
        </p:spPr>
      </p:pic>
      <p:cxnSp>
        <p:nvCxnSpPr>
          <p:cNvPr id="25" name="Straight Arrow Connector 24">
            <a:extLst>
              <a:ext uri="{FF2B5EF4-FFF2-40B4-BE49-F238E27FC236}">
                <a16:creationId xmlns:a16="http://schemas.microsoft.com/office/drawing/2014/main" id="{482C26A4-CAD1-FE9C-B6B5-B6AEE9EA0001}"/>
              </a:ext>
            </a:extLst>
          </p:cNvPr>
          <p:cNvCxnSpPr>
            <a:cxnSpLocks/>
          </p:cNvCxnSpPr>
          <p:nvPr/>
        </p:nvCxnSpPr>
        <p:spPr>
          <a:xfrm>
            <a:off x="2136039" y="3811623"/>
            <a:ext cx="1898442" cy="80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6AF99585-0AD7-D16D-B630-AA2107D9C530}"/>
              </a:ext>
            </a:extLst>
          </p:cNvPr>
          <p:cNvPicPr>
            <a:picLocks noChangeAspect="1"/>
          </p:cNvPicPr>
          <p:nvPr/>
        </p:nvPicPr>
        <p:blipFill>
          <a:blip r:embed="rId6"/>
          <a:stretch>
            <a:fillRect/>
          </a:stretch>
        </p:blipFill>
        <p:spPr>
          <a:xfrm>
            <a:off x="2985656" y="4542907"/>
            <a:ext cx="5541839" cy="1197601"/>
          </a:xfrm>
          <a:prstGeom prst="rect">
            <a:avLst/>
          </a:prstGeom>
        </p:spPr>
      </p:pic>
      <p:cxnSp>
        <p:nvCxnSpPr>
          <p:cNvPr id="29" name="Straight Arrow Connector 28">
            <a:extLst>
              <a:ext uri="{FF2B5EF4-FFF2-40B4-BE49-F238E27FC236}">
                <a16:creationId xmlns:a16="http://schemas.microsoft.com/office/drawing/2014/main" id="{C5E76E77-0C33-0ABD-F3C3-C35083EC9D4F}"/>
              </a:ext>
            </a:extLst>
          </p:cNvPr>
          <p:cNvCxnSpPr>
            <a:cxnSpLocks/>
          </p:cNvCxnSpPr>
          <p:nvPr/>
        </p:nvCxnSpPr>
        <p:spPr>
          <a:xfrm>
            <a:off x="2719604" y="4748047"/>
            <a:ext cx="1191310" cy="437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Arc 32">
            <a:extLst>
              <a:ext uri="{FF2B5EF4-FFF2-40B4-BE49-F238E27FC236}">
                <a16:creationId xmlns:a16="http://schemas.microsoft.com/office/drawing/2014/main" id="{DF19DB9C-8044-EE5E-03CE-7B23766FFE00}"/>
              </a:ext>
            </a:extLst>
          </p:cNvPr>
          <p:cNvSpPr/>
          <p:nvPr/>
        </p:nvSpPr>
        <p:spPr>
          <a:xfrm rot="346957" flipV="1">
            <a:off x="1268255" y="4173367"/>
            <a:ext cx="5589839" cy="1390380"/>
          </a:xfrm>
          <a:prstGeom prst="arc">
            <a:avLst>
              <a:gd name="adj1" fmla="val 11754437"/>
              <a:gd name="adj2" fmla="val 21403728"/>
            </a:avLst>
          </a:prstGeom>
          <a:ln w="19050">
            <a:solidFill>
              <a:schemeClr val="accent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6371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8" name="Text+Image 50:50">
            <a:extLst>
              <a:ext uri="{FF2B5EF4-FFF2-40B4-BE49-F238E27FC236}">
                <a16:creationId xmlns:a16="http://schemas.microsoft.com/office/drawing/2014/main" id="{F806712D-BD76-753F-A112-30B2E003A117}"/>
              </a:ext>
            </a:extLst>
          </p:cNvPr>
          <p:cNvSpPr txBox="1">
            <a:spLocks noGrp="1"/>
          </p:cNvSpPr>
          <p:nvPr>
            <p:ph type="title"/>
          </p:nvPr>
        </p:nvSpPr>
        <p:spPr>
          <a:xfrm>
            <a:off x="540000" y="346789"/>
            <a:ext cx="2506107" cy="881308"/>
          </a:xfrm>
        </p:spPr>
        <p:txBody>
          <a:bodyPr anchor="ctr">
            <a:normAutofit/>
          </a:bodyPr>
          <a:lstStyle/>
          <a:p>
            <a:r>
              <a:rPr lang="en-GB"/>
              <a:t>6d.Create VM (Proxmox)</a:t>
            </a:r>
          </a:p>
        </p:txBody>
      </p:sp>
      <p:sp>
        <p:nvSpPr>
          <p:cNvPr id="16" name="TextBox 15">
            <a:extLst>
              <a:ext uri="{FF2B5EF4-FFF2-40B4-BE49-F238E27FC236}">
                <a16:creationId xmlns:a16="http://schemas.microsoft.com/office/drawing/2014/main" id="{910B1E09-988F-047D-9130-10F61069571E}"/>
              </a:ext>
            </a:extLst>
          </p:cNvPr>
          <p:cNvSpPr txBox="1"/>
          <p:nvPr/>
        </p:nvSpPr>
        <p:spPr>
          <a:xfrm>
            <a:off x="397267" y="1299107"/>
            <a:ext cx="4885968" cy="3046988"/>
          </a:xfrm>
          <a:prstGeom prst="rect">
            <a:avLst/>
          </a:prstGeom>
          <a:noFill/>
        </p:spPr>
        <p:txBody>
          <a:bodyPr wrap="square">
            <a:spAutoFit/>
          </a:bodyPr>
          <a:lstStyle/>
          <a:p>
            <a:r>
              <a:rPr lang="nb-NO" sz="1200"/>
              <a:t>Confirm, but do not start the VM yet</a:t>
            </a:r>
          </a:p>
          <a:p>
            <a:endParaRPr lang="nb-NO" sz="1200"/>
          </a:p>
          <a:p>
            <a:r>
              <a:rPr lang="nb-NO" sz="1200"/>
              <a:t>Click the unstarted VM </a:t>
            </a:r>
            <a:br>
              <a:rPr lang="nb-NO" sz="1200"/>
            </a:br>
            <a:r>
              <a:rPr lang="nb-NO" sz="1200"/>
              <a:t>and go to "Hardware"</a:t>
            </a:r>
          </a:p>
          <a:p>
            <a:endParaRPr lang="nb-NO" sz="1200"/>
          </a:p>
          <a:p>
            <a:r>
              <a:rPr lang="nb-NO" sz="1200"/>
              <a:t>"Add" and "Network Device", </a:t>
            </a:r>
            <a:br>
              <a:rPr lang="nb-NO" sz="1200"/>
            </a:br>
            <a:r>
              <a:rPr lang="nb-NO" sz="1200"/>
              <a:t>to create the second and third network adapters</a:t>
            </a:r>
          </a:p>
          <a:p>
            <a:endParaRPr lang="nb-NO" sz="1200"/>
          </a:p>
          <a:p>
            <a:r>
              <a:rPr lang="nb-NO" sz="1200"/>
              <a:t>Use the "blackhole" network adapter you created earlier</a:t>
            </a:r>
          </a:p>
          <a:p>
            <a:endParaRPr lang="nb-NO" sz="1200"/>
          </a:p>
          <a:p>
            <a:r>
              <a:rPr lang="nb-NO" sz="1200"/>
              <a:t>Make the adapters 2 and 3 Disconnected</a:t>
            </a:r>
          </a:p>
          <a:p>
            <a:endParaRPr lang="nb-NO" sz="1200"/>
          </a:p>
          <a:p>
            <a:endParaRPr lang="nb-NO" sz="1200"/>
          </a:p>
          <a:p>
            <a:endParaRPr lang="nb-NO" sz="1200"/>
          </a:p>
          <a:p>
            <a:endParaRPr lang="nb-NO" sz="1200"/>
          </a:p>
          <a:p>
            <a:r>
              <a:rPr lang="nb-NO" sz="1200"/>
              <a:t>You should now have 3 "Network Device" adapters:</a:t>
            </a:r>
          </a:p>
        </p:txBody>
      </p:sp>
      <p:pic>
        <p:nvPicPr>
          <p:cNvPr id="3" name="Picture 2">
            <a:extLst>
              <a:ext uri="{FF2B5EF4-FFF2-40B4-BE49-F238E27FC236}">
                <a16:creationId xmlns:a16="http://schemas.microsoft.com/office/drawing/2014/main" id="{C62F0C2D-F4A8-090F-3744-3D6B9D770384}"/>
              </a:ext>
            </a:extLst>
          </p:cNvPr>
          <p:cNvPicPr>
            <a:picLocks noChangeAspect="1"/>
          </p:cNvPicPr>
          <p:nvPr/>
        </p:nvPicPr>
        <p:blipFill>
          <a:blip r:embed="rId3"/>
          <a:stretch>
            <a:fillRect/>
          </a:stretch>
        </p:blipFill>
        <p:spPr>
          <a:xfrm>
            <a:off x="6406858" y="3250066"/>
            <a:ext cx="4598599" cy="2048181"/>
          </a:xfrm>
          <a:prstGeom prst="rect">
            <a:avLst/>
          </a:prstGeom>
        </p:spPr>
      </p:pic>
      <p:cxnSp>
        <p:nvCxnSpPr>
          <p:cNvPr id="6" name="Straight Arrow Connector 5">
            <a:extLst>
              <a:ext uri="{FF2B5EF4-FFF2-40B4-BE49-F238E27FC236}">
                <a16:creationId xmlns:a16="http://schemas.microsoft.com/office/drawing/2014/main" id="{C179FDE0-6D04-4732-15BA-39DB514B889F}"/>
              </a:ext>
            </a:extLst>
          </p:cNvPr>
          <p:cNvCxnSpPr>
            <a:cxnSpLocks/>
          </p:cNvCxnSpPr>
          <p:nvPr/>
        </p:nvCxnSpPr>
        <p:spPr>
          <a:xfrm>
            <a:off x="3771900" y="3343485"/>
            <a:ext cx="3440897" cy="1125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22A055-FD3A-2F5D-6AEF-C1220232F8FB}"/>
              </a:ext>
            </a:extLst>
          </p:cNvPr>
          <p:cNvCxnSpPr>
            <a:cxnSpLocks/>
          </p:cNvCxnSpPr>
          <p:nvPr/>
        </p:nvCxnSpPr>
        <p:spPr>
          <a:xfrm>
            <a:off x="4882243" y="2959547"/>
            <a:ext cx="2146473" cy="620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C8D1F75-4745-093D-10C5-CC67815ECFD9}"/>
              </a:ext>
            </a:extLst>
          </p:cNvPr>
          <p:cNvPicPr>
            <a:picLocks noChangeAspect="1"/>
          </p:cNvPicPr>
          <p:nvPr/>
        </p:nvPicPr>
        <p:blipFill>
          <a:blip r:embed="rId4"/>
          <a:stretch>
            <a:fillRect/>
          </a:stretch>
        </p:blipFill>
        <p:spPr>
          <a:xfrm>
            <a:off x="6406858" y="2003901"/>
            <a:ext cx="2448267" cy="876422"/>
          </a:xfrm>
          <a:prstGeom prst="rect">
            <a:avLst/>
          </a:prstGeom>
        </p:spPr>
      </p:pic>
      <p:cxnSp>
        <p:nvCxnSpPr>
          <p:cNvPr id="15" name="Straight Arrow Connector 14">
            <a:extLst>
              <a:ext uri="{FF2B5EF4-FFF2-40B4-BE49-F238E27FC236}">
                <a16:creationId xmlns:a16="http://schemas.microsoft.com/office/drawing/2014/main" id="{A44AE4BA-18F0-0FF3-A23F-C82B45FA66E6}"/>
              </a:ext>
            </a:extLst>
          </p:cNvPr>
          <p:cNvCxnSpPr>
            <a:cxnSpLocks/>
          </p:cNvCxnSpPr>
          <p:nvPr/>
        </p:nvCxnSpPr>
        <p:spPr>
          <a:xfrm flipV="1">
            <a:off x="7212797" y="2142076"/>
            <a:ext cx="680892" cy="453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E080E2B-1559-C525-8E53-22CCECF87E7C}"/>
              </a:ext>
            </a:extLst>
          </p:cNvPr>
          <p:cNvCxnSpPr>
            <a:cxnSpLocks/>
          </p:cNvCxnSpPr>
          <p:nvPr/>
        </p:nvCxnSpPr>
        <p:spPr>
          <a:xfrm>
            <a:off x="7956194" y="2163272"/>
            <a:ext cx="190808" cy="566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BC19E3-E48C-9737-FFBB-14973738B3D8}"/>
              </a:ext>
            </a:extLst>
          </p:cNvPr>
          <p:cNvCxnSpPr>
            <a:cxnSpLocks/>
          </p:cNvCxnSpPr>
          <p:nvPr/>
        </p:nvCxnSpPr>
        <p:spPr>
          <a:xfrm flipH="1">
            <a:off x="7028716" y="2830624"/>
            <a:ext cx="927478" cy="433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63949-B253-95F0-CD09-8D4B2B87F3E2}"/>
              </a:ext>
            </a:extLst>
          </p:cNvPr>
          <p:cNvPicPr>
            <a:picLocks noChangeAspect="1"/>
          </p:cNvPicPr>
          <p:nvPr/>
        </p:nvPicPr>
        <p:blipFill>
          <a:blip r:embed="rId5"/>
          <a:stretch>
            <a:fillRect/>
          </a:stretch>
        </p:blipFill>
        <p:spPr>
          <a:xfrm>
            <a:off x="5162767" y="842950"/>
            <a:ext cx="2311194" cy="912313"/>
          </a:xfrm>
          <a:prstGeom prst="rect">
            <a:avLst/>
          </a:prstGeom>
        </p:spPr>
      </p:pic>
      <p:cxnSp>
        <p:nvCxnSpPr>
          <p:cNvPr id="12" name="Straight Arrow Connector 11">
            <a:extLst>
              <a:ext uri="{FF2B5EF4-FFF2-40B4-BE49-F238E27FC236}">
                <a16:creationId xmlns:a16="http://schemas.microsoft.com/office/drawing/2014/main" id="{53C566F7-1EE4-37E5-9F45-92C2AB175532}"/>
              </a:ext>
            </a:extLst>
          </p:cNvPr>
          <p:cNvCxnSpPr>
            <a:cxnSpLocks/>
          </p:cNvCxnSpPr>
          <p:nvPr/>
        </p:nvCxnSpPr>
        <p:spPr>
          <a:xfrm flipV="1">
            <a:off x="2286000" y="1684254"/>
            <a:ext cx="2997235" cy="1167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6889F4A-E808-9DD2-7B75-F4AB4B4AE27E}"/>
              </a:ext>
            </a:extLst>
          </p:cNvPr>
          <p:cNvCxnSpPr>
            <a:cxnSpLocks/>
          </p:cNvCxnSpPr>
          <p:nvPr/>
        </p:nvCxnSpPr>
        <p:spPr>
          <a:xfrm>
            <a:off x="5910943" y="1801047"/>
            <a:ext cx="495915" cy="794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CA13D618-3F8E-9649-C0AE-100C79F9262B}"/>
              </a:ext>
            </a:extLst>
          </p:cNvPr>
          <p:cNvSpPr/>
          <p:nvPr/>
        </p:nvSpPr>
        <p:spPr>
          <a:xfrm>
            <a:off x="9568543" y="3579794"/>
            <a:ext cx="1363436" cy="23292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30" name="Rectangle: Rounded Corners 29">
            <a:extLst>
              <a:ext uri="{FF2B5EF4-FFF2-40B4-BE49-F238E27FC236}">
                <a16:creationId xmlns:a16="http://schemas.microsoft.com/office/drawing/2014/main" id="{64B907EB-CF5B-CE61-096B-691BFC59AB72}"/>
              </a:ext>
            </a:extLst>
          </p:cNvPr>
          <p:cNvSpPr/>
          <p:nvPr/>
        </p:nvSpPr>
        <p:spPr>
          <a:xfrm>
            <a:off x="9689358" y="5065320"/>
            <a:ext cx="695613" cy="23292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32" name="Picture 31">
            <a:extLst>
              <a:ext uri="{FF2B5EF4-FFF2-40B4-BE49-F238E27FC236}">
                <a16:creationId xmlns:a16="http://schemas.microsoft.com/office/drawing/2014/main" id="{B7472963-C6AE-10E7-9297-D25D27C5E0C2}"/>
              </a:ext>
            </a:extLst>
          </p:cNvPr>
          <p:cNvPicPr>
            <a:picLocks noChangeAspect="1"/>
          </p:cNvPicPr>
          <p:nvPr/>
        </p:nvPicPr>
        <p:blipFill>
          <a:blip r:embed="rId6"/>
          <a:stretch>
            <a:fillRect/>
          </a:stretch>
        </p:blipFill>
        <p:spPr>
          <a:xfrm>
            <a:off x="196360" y="4328463"/>
            <a:ext cx="5208397" cy="657290"/>
          </a:xfrm>
          <a:prstGeom prst="rect">
            <a:avLst/>
          </a:prstGeom>
        </p:spPr>
      </p:pic>
    </p:spTree>
    <p:extLst>
      <p:ext uri="{BB962C8B-B14F-4D97-AF65-F5344CB8AC3E}">
        <p14:creationId xmlns:p14="http://schemas.microsoft.com/office/powerpoint/2010/main" val="268078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a:t>WLC common instructions - Start the 9800-CL VM</a:t>
            </a:r>
          </a:p>
        </p:txBody>
      </p:sp>
      <p:pic>
        <p:nvPicPr>
          <p:cNvPr id="10" name="Picture 9">
            <a:extLst>
              <a:ext uri="{FF2B5EF4-FFF2-40B4-BE49-F238E27FC236}">
                <a16:creationId xmlns:a16="http://schemas.microsoft.com/office/drawing/2014/main" id="{473DAECA-52B8-8A93-1F9F-AAC4E488A061}"/>
              </a:ext>
            </a:extLst>
          </p:cNvPr>
          <p:cNvPicPr>
            <a:picLocks noChangeAspect="1"/>
          </p:cNvPicPr>
          <p:nvPr/>
        </p:nvPicPr>
        <p:blipFill>
          <a:blip r:embed="rId3"/>
          <a:stretch>
            <a:fillRect/>
          </a:stretch>
        </p:blipFill>
        <p:spPr>
          <a:xfrm>
            <a:off x="4711810" y="1790380"/>
            <a:ext cx="479064" cy="366026"/>
          </a:xfrm>
          <a:prstGeom prst="rect">
            <a:avLst/>
          </a:prstGeom>
        </p:spPr>
      </p:pic>
      <p:sp>
        <p:nvSpPr>
          <p:cNvPr id="2" name="TextBox 1">
            <a:extLst>
              <a:ext uri="{FF2B5EF4-FFF2-40B4-BE49-F238E27FC236}">
                <a16:creationId xmlns:a16="http://schemas.microsoft.com/office/drawing/2014/main" id="{A78E87F4-DB04-883A-71F2-0534B558AED4}"/>
              </a:ext>
            </a:extLst>
          </p:cNvPr>
          <p:cNvSpPr txBox="1"/>
          <p:nvPr/>
        </p:nvSpPr>
        <p:spPr>
          <a:xfrm>
            <a:off x="539999" y="1134000"/>
            <a:ext cx="2444157" cy="641946"/>
          </a:xfrm>
          <a:prstGeom prst="rect">
            <a:avLst/>
          </a:prstGeom>
          <a:noFill/>
        </p:spPr>
        <p:txBody>
          <a:bodyPr wrap="none" lIns="90000" tIns="46800" rIns="90000" bIns="46800" rtlCol="0">
            <a:noAutofit/>
          </a:bodyPr>
          <a:lstStyle/>
          <a:p>
            <a:pPr algn="l"/>
            <a:r>
              <a:rPr lang="nb-NO"/>
              <a:t>Hyper-V: </a:t>
            </a:r>
          </a:p>
          <a:p>
            <a:pPr algn="l"/>
            <a:r>
              <a:rPr lang="nb-NO"/>
              <a:t>Start, then Connect</a:t>
            </a:r>
            <a:endParaRPr lang="nb-NO" dirty="0"/>
          </a:p>
        </p:txBody>
      </p:sp>
      <p:sp>
        <p:nvSpPr>
          <p:cNvPr id="8" name="TextBox 7">
            <a:extLst>
              <a:ext uri="{FF2B5EF4-FFF2-40B4-BE49-F238E27FC236}">
                <a16:creationId xmlns:a16="http://schemas.microsoft.com/office/drawing/2014/main" id="{EC244B13-31CE-87B5-BBDA-02B98C1E66D2}"/>
              </a:ext>
            </a:extLst>
          </p:cNvPr>
          <p:cNvSpPr txBox="1"/>
          <p:nvPr/>
        </p:nvSpPr>
        <p:spPr>
          <a:xfrm>
            <a:off x="4172886" y="1136676"/>
            <a:ext cx="1440000" cy="450000"/>
          </a:xfrm>
          <a:prstGeom prst="rect">
            <a:avLst/>
          </a:prstGeom>
          <a:noFill/>
        </p:spPr>
        <p:txBody>
          <a:bodyPr wrap="none" lIns="90000" tIns="46800" rIns="90000" bIns="46800" rtlCol="0">
            <a:noAutofit/>
          </a:bodyPr>
          <a:lstStyle/>
          <a:p>
            <a:pPr algn="l"/>
            <a:r>
              <a:rPr lang="nb-NO"/>
              <a:t>VirtualBox:</a:t>
            </a:r>
          </a:p>
          <a:p>
            <a:pPr algn="l"/>
            <a:r>
              <a:rPr lang="nb-NO"/>
              <a:t>Start</a:t>
            </a:r>
            <a:endParaRPr lang="nb-NO" dirty="0"/>
          </a:p>
        </p:txBody>
      </p:sp>
      <p:sp>
        <p:nvSpPr>
          <p:cNvPr id="9" name="TextBox 8">
            <a:extLst>
              <a:ext uri="{FF2B5EF4-FFF2-40B4-BE49-F238E27FC236}">
                <a16:creationId xmlns:a16="http://schemas.microsoft.com/office/drawing/2014/main" id="{D2FD3F90-DDB6-890B-5EA4-975B08771B6B}"/>
              </a:ext>
            </a:extLst>
          </p:cNvPr>
          <p:cNvSpPr txBox="1"/>
          <p:nvPr/>
        </p:nvSpPr>
        <p:spPr>
          <a:xfrm>
            <a:off x="7743990" y="1130011"/>
            <a:ext cx="1440000" cy="450000"/>
          </a:xfrm>
          <a:prstGeom prst="rect">
            <a:avLst/>
          </a:prstGeom>
          <a:noFill/>
        </p:spPr>
        <p:txBody>
          <a:bodyPr wrap="none" lIns="90000" tIns="46800" rIns="90000" bIns="46800" rtlCol="0">
            <a:noAutofit/>
          </a:bodyPr>
          <a:lstStyle/>
          <a:p>
            <a:pPr algn="l"/>
            <a:r>
              <a:rPr lang="nb-NO"/>
              <a:t>Proxmox:</a:t>
            </a:r>
          </a:p>
          <a:p>
            <a:pPr algn="l"/>
            <a:r>
              <a:rPr lang="nb-NO"/>
              <a:t>Start, then Console</a:t>
            </a:r>
            <a:endParaRPr lang="nb-NO" dirty="0"/>
          </a:p>
        </p:txBody>
      </p:sp>
      <p:pic>
        <p:nvPicPr>
          <p:cNvPr id="12" name="Picture 11">
            <a:extLst>
              <a:ext uri="{FF2B5EF4-FFF2-40B4-BE49-F238E27FC236}">
                <a16:creationId xmlns:a16="http://schemas.microsoft.com/office/drawing/2014/main" id="{4981EAA4-898B-000A-8059-131F8DEACCBE}"/>
              </a:ext>
            </a:extLst>
          </p:cNvPr>
          <p:cNvPicPr>
            <a:picLocks noChangeAspect="1"/>
          </p:cNvPicPr>
          <p:nvPr/>
        </p:nvPicPr>
        <p:blipFill>
          <a:blip r:embed="rId4"/>
          <a:stretch>
            <a:fillRect/>
          </a:stretch>
        </p:blipFill>
        <p:spPr>
          <a:xfrm>
            <a:off x="942922" y="2310984"/>
            <a:ext cx="1495634" cy="1028844"/>
          </a:xfrm>
          <a:prstGeom prst="rect">
            <a:avLst/>
          </a:prstGeom>
        </p:spPr>
      </p:pic>
      <p:cxnSp>
        <p:nvCxnSpPr>
          <p:cNvPr id="13" name="Straight Arrow Connector 12">
            <a:extLst>
              <a:ext uri="{FF2B5EF4-FFF2-40B4-BE49-F238E27FC236}">
                <a16:creationId xmlns:a16="http://schemas.microsoft.com/office/drawing/2014/main" id="{CC68B71C-A2EA-63FD-EC85-DA6115366575}"/>
              </a:ext>
            </a:extLst>
          </p:cNvPr>
          <p:cNvCxnSpPr>
            <a:cxnSpLocks/>
          </p:cNvCxnSpPr>
          <p:nvPr/>
        </p:nvCxnSpPr>
        <p:spPr>
          <a:xfrm>
            <a:off x="889686" y="1711411"/>
            <a:ext cx="420130" cy="14272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6EB9225-CB51-EB45-46B4-F199BE368C56}"/>
              </a:ext>
            </a:extLst>
          </p:cNvPr>
          <p:cNvCxnSpPr>
            <a:cxnSpLocks/>
          </p:cNvCxnSpPr>
          <p:nvPr/>
        </p:nvCxnSpPr>
        <p:spPr>
          <a:xfrm flipH="1">
            <a:off x="1842951" y="1721885"/>
            <a:ext cx="708610" cy="918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CD3A0B53-E488-D245-28A6-581EE273F4D2}"/>
              </a:ext>
            </a:extLst>
          </p:cNvPr>
          <p:cNvPicPr>
            <a:picLocks noChangeAspect="1"/>
          </p:cNvPicPr>
          <p:nvPr/>
        </p:nvPicPr>
        <p:blipFill>
          <a:blip r:embed="rId5"/>
          <a:stretch>
            <a:fillRect/>
          </a:stretch>
        </p:blipFill>
        <p:spPr>
          <a:xfrm>
            <a:off x="7545461" y="1866546"/>
            <a:ext cx="1638529" cy="628738"/>
          </a:xfrm>
          <a:prstGeom prst="rect">
            <a:avLst/>
          </a:prstGeom>
        </p:spPr>
      </p:pic>
      <p:pic>
        <p:nvPicPr>
          <p:cNvPr id="22" name="Picture 21">
            <a:extLst>
              <a:ext uri="{FF2B5EF4-FFF2-40B4-BE49-F238E27FC236}">
                <a16:creationId xmlns:a16="http://schemas.microsoft.com/office/drawing/2014/main" id="{1748D3CD-53C0-0CC8-FBF3-616EBC9825F7}"/>
              </a:ext>
            </a:extLst>
          </p:cNvPr>
          <p:cNvPicPr>
            <a:picLocks noChangeAspect="1"/>
          </p:cNvPicPr>
          <p:nvPr/>
        </p:nvPicPr>
        <p:blipFill>
          <a:blip r:embed="rId6"/>
          <a:stretch>
            <a:fillRect/>
          </a:stretch>
        </p:blipFill>
        <p:spPr>
          <a:xfrm>
            <a:off x="8812836" y="2511037"/>
            <a:ext cx="1200318" cy="628738"/>
          </a:xfrm>
          <a:prstGeom prst="rect">
            <a:avLst/>
          </a:prstGeom>
        </p:spPr>
      </p:pic>
      <p:cxnSp>
        <p:nvCxnSpPr>
          <p:cNvPr id="23" name="Straight Arrow Connector 22">
            <a:extLst>
              <a:ext uri="{FF2B5EF4-FFF2-40B4-BE49-F238E27FC236}">
                <a16:creationId xmlns:a16="http://schemas.microsoft.com/office/drawing/2014/main" id="{0E53533E-9DD4-64A6-7855-DF60829ECB97}"/>
              </a:ext>
            </a:extLst>
          </p:cNvPr>
          <p:cNvCxnSpPr>
            <a:cxnSpLocks/>
          </p:cNvCxnSpPr>
          <p:nvPr/>
        </p:nvCxnSpPr>
        <p:spPr>
          <a:xfrm flipH="1">
            <a:off x="9412995" y="1721885"/>
            <a:ext cx="221456" cy="1188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18A2191-8706-6C61-CCBB-E27D04A4CC57}"/>
              </a:ext>
            </a:extLst>
          </p:cNvPr>
          <p:cNvCxnSpPr>
            <a:cxnSpLocks/>
          </p:cNvCxnSpPr>
          <p:nvPr/>
        </p:nvCxnSpPr>
        <p:spPr>
          <a:xfrm>
            <a:off x="8154660" y="1711410"/>
            <a:ext cx="148032" cy="339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56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pic>
        <p:nvPicPr>
          <p:cNvPr id="3" name="Picture 2">
            <a:extLst>
              <a:ext uri="{FF2B5EF4-FFF2-40B4-BE49-F238E27FC236}">
                <a16:creationId xmlns:a16="http://schemas.microsoft.com/office/drawing/2014/main" id="{C5665B41-37A0-461F-4FD9-2E66581AA419}"/>
              </a:ext>
            </a:extLst>
          </p:cNvPr>
          <p:cNvPicPr>
            <a:picLocks noChangeAspect="1"/>
          </p:cNvPicPr>
          <p:nvPr/>
        </p:nvPicPr>
        <p:blipFill>
          <a:blip r:embed="rId3"/>
          <a:stretch>
            <a:fillRect/>
          </a:stretch>
        </p:blipFill>
        <p:spPr>
          <a:xfrm>
            <a:off x="2266272" y="344335"/>
            <a:ext cx="6849431" cy="2181529"/>
          </a:xfrm>
          <a:prstGeom prst="rect">
            <a:avLst/>
          </a:prstGeom>
        </p:spPr>
      </p:pic>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a:t>Run </a:t>
            </a:r>
            <a:r>
              <a:rPr lang="en-GB" err="1"/>
              <a:t>VM</a:t>
            </a:r>
            <a:endParaRPr lang="en-GB"/>
          </a:p>
        </p:txBody>
      </p:sp>
      <p:sp>
        <p:nvSpPr>
          <p:cNvPr id="7" name="TextBox 6">
            <a:extLst>
              <a:ext uri="{FF2B5EF4-FFF2-40B4-BE49-F238E27FC236}">
                <a16:creationId xmlns:a16="http://schemas.microsoft.com/office/drawing/2014/main" id="{FDA66A13-139E-E345-2026-A4A7199BE78F}"/>
              </a:ext>
            </a:extLst>
          </p:cNvPr>
          <p:cNvSpPr txBox="1"/>
          <p:nvPr/>
        </p:nvSpPr>
        <p:spPr>
          <a:xfrm>
            <a:off x="2266272" y="2600199"/>
            <a:ext cx="8159262" cy="540000"/>
          </a:xfrm>
          <a:prstGeom prst="rect">
            <a:avLst/>
          </a:prstGeom>
          <a:noFill/>
        </p:spPr>
        <p:txBody>
          <a:bodyPr wrap="none" lIns="90000" tIns="46800" rIns="90000" bIns="46800" rtlCol="0">
            <a:noAutofit/>
          </a:bodyPr>
          <a:lstStyle/>
          <a:p>
            <a:pPr algn="l"/>
            <a:r>
              <a:rPr lang="nb-NO" sz="1400" err="1"/>
              <a:t>Take</a:t>
            </a:r>
            <a:r>
              <a:rPr lang="nb-NO" sz="1400"/>
              <a:t> </a:t>
            </a:r>
            <a:r>
              <a:rPr lang="nb-NO" sz="1400" err="1"/>
              <a:t>some</a:t>
            </a:r>
            <a:r>
              <a:rPr lang="nb-NO" sz="1400"/>
              <a:t> </a:t>
            </a:r>
            <a:r>
              <a:rPr lang="nb-NO" sz="1400" err="1"/>
              <a:t>minutes</a:t>
            </a:r>
            <a:r>
              <a:rPr lang="nb-NO" sz="1400"/>
              <a:t> to </a:t>
            </a:r>
            <a:r>
              <a:rPr lang="nb-NO" sz="1400" err="1"/>
              <a:t>boot</a:t>
            </a:r>
            <a:r>
              <a:rPr lang="nb-NO" sz="1400"/>
              <a:t>...</a:t>
            </a:r>
          </a:p>
          <a:p>
            <a:pPr algn="l"/>
            <a:r>
              <a:rPr lang="nb-NO" sz="1400"/>
              <a:t>It </a:t>
            </a:r>
            <a:r>
              <a:rPr lang="nb-NO" sz="1400" err="1"/>
              <a:t>looks</a:t>
            </a:r>
            <a:r>
              <a:rPr lang="nb-NO" sz="1400"/>
              <a:t> like </a:t>
            </a:r>
            <a:r>
              <a:rPr lang="nb-NO" sz="1400" err="1"/>
              <a:t>this</a:t>
            </a:r>
            <a:r>
              <a:rPr lang="nb-NO" sz="1400"/>
              <a:t> </a:t>
            </a:r>
            <a:r>
              <a:rPr lang="nb-NO" sz="1400" err="1"/>
              <a:t>when</a:t>
            </a:r>
            <a:r>
              <a:rPr lang="nb-NO" sz="1400"/>
              <a:t> first </a:t>
            </a:r>
            <a:r>
              <a:rPr lang="nb-NO" sz="1400" err="1"/>
              <a:t>boots</a:t>
            </a:r>
            <a:r>
              <a:rPr lang="nb-NO" sz="1400"/>
              <a:t> </a:t>
            </a:r>
            <a:r>
              <a:rPr lang="nb-NO" sz="1400" err="1"/>
              <a:t>are</a:t>
            </a:r>
            <a:r>
              <a:rPr lang="nb-NO" sz="1400"/>
              <a:t> </a:t>
            </a:r>
            <a:r>
              <a:rPr lang="nb-NO" sz="1400" err="1"/>
              <a:t>completed</a:t>
            </a:r>
            <a:r>
              <a:rPr lang="nb-NO" sz="1400"/>
              <a:t> and </a:t>
            </a:r>
            <a:r>
              <a:rPr lang="nb-NO" sz="1400" err="1"/>
              <a:t>ready</a:t>
            </a:r>
            <a:r>
              <a:rPr lang="nb-NO" sz="1400"/>
              <a:t> for </a:t>
            </a:r>
            <a:r>
              <a:rPr lang="nb-NO" sz="1400" err="1"/>
              <a:t>config</a:t>
            </a:r>
            <a:r>
              <a:rPr lang="nb-NO" sz="1400"/>
              <a:t>:</a:t>
            </a:r>
          </a:p>
        </p:txBody>
      </p:sp>
      <p:pic>
        <p:nvPicPr>
          <p:cNvPr id="14" name="Picture 13">
            <a:extLst>
              <a:ext uri="{FF2B5EF4-FFF2-40B4-BE49-F238E27FC236}">
                <a16:creationId xmlns:a16="http://schemas.microsoft.com/office/drawing/2014/main" id="{38C8D5D4-1D0F-3FC2-7AAF-5F90A638487B}"/>
              </a:ext>
            </a:extLst>
          </p:cNvPr>
          <p:cNvPicPr>
            <a:picLocks noChangeAspect="1"/>
          </p:cNvPicPr>
          <p:nvPr/>
        </p:nvPicPr>
        <p:blipFill>
          <a:blip r:embed="rId4"/>
          <a:stretch>
            <a:fillRect/>
          </a:stretch>
        </p:blipFill>
        <p:spPr>
          <a:xfrm>
            <a:off x="2266272" y="3240911"/>
            <a:ext cx="6792273" cy="2810267"/>
          </a:xfrm>
          <a:prstGeom prst="rect">
            <a:avLst/>
          </a:prstGeom>
        </p:spPr>
      </p:pic>
    </p:spTree>
    <p:extLst>
      <p:ext uri="{BB962C8B-B14F-4D97-AF65-F5344CB8AC3E}">
        <p14:creationId xmlns:p14="http://schemas.microsoft.com/office/powerpoint/2010/main" val="319644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6" name="Text+Image 50:50">
            <a:extLst>
              <a:ext uri="{FF2B5EF4-FFF2-40B4-BE49-F238E27FC236}">
                <a16:creationId xmlns:a16="http://schemas.microsoft.com/office/drawing/2014/main" id="{FF73203B-FD2F-D819-13EF-BEB0D189D1B0}"/>
              </a:ext>
            </a:extLst>
          </p:cNvPr>
          <p:cNvSpPr txBox="1">
            <a:spLocks noGrp="1"/>
          </p:cNvSpPr>
          <p:nvPr>
            <p:ph type="title"/>
          </p:nvPr>
        </p:nvSpPr>
        <p:spPr>
          <a:xfrm>
            <a:off x="540000" y="432000"/>
            <a:ext cx="11109600" cy="540000"/>
          </a:xfrm>
        </p:spPr>
        <p:txBody>
          <a:bodyPr anchor="ctr">
            <a:normAutofit/>
          </a:bodyPr>
          <a:lstStyle/>
          <a:p>
            <a:r>
              <a:rPr lang="en-GB" dirty="0"/>
              <a:t>Configure WLC</a:t>
            </a:r>
          </a:p>
        </p:txBody>
      </p:sp>
      <p:sp>
        <p:nvSpPr>
          <p:cNvPr id="7" name="TextBox 6">
            <a:extLst>
              <a:ext uri="{FF2B5EF4-FFF2-40B4-BE49-F238E27FC236}">
                <a16:creationId xmlns:a16="http://schemas.microsoft.com/office/drawing/2014/main" id="{FDA66A13-139E-E345-2026-A4A7199BE78F}"/>
              </a:ext>
            </a:extLst>
          </p:cNvPr>
          <p:cNvSpPr txBox="1"/>
          <p:nvPr/>
        </p:nvSpPr>
        <p:spPr>
          <a:xfrm>
            <a:off x="1733009" y="885395"/>
            <a:ext cx="8159262" cy="3804716"/>
          </a:xfrm>
          <a:prstGeom prst="rect">
            <a:avLst/>
          </a:prstGeom>
          <a:noFill/>
        </p:spPr>
        <p:txBody>
          <a:bodyPr wrap="none" lIns="90000" tIns="46800" rIns="90000" bIns="46800" rtlCol="0">
            <a:noAutofit/>
          </a:bodyPr>
          <a:lstStyle/>
          <a:p>
            <a:pPr algn="l"/>
            <a:r>
              <a:rPr lang="nb-NO" sz="1400"/>
              <a:t>Type "</a:t>
            </a:r>
            <a:r>
              <a:rPr lang="nb-NO" sz="1400" err="1"/>
              <a:t>no</a:t>
            </a:r>
            <a:r>
              <a:rPr lang="nb-NO" sz="1400"/>
              <a:t>" to </a:t>
            </a:r>
            <a:r>
              <a:rPr lang="nb-NO" sz="1400" err="1"/>
              <a:t>enter</a:t>
            </a:r>
            <a:r>
              <a:rPr lang="nb-NO" sz="1400"/>
              <a:t> initial </a:t>
            </a:r>
            <a:r>
              <a:rPr lang="nb-NO" sz="1400" err="1"/>
              <a:t>configuration</a:t>
            </a:r>
            <a:r>
              <a:rPr lang="nb-NO" sz="1400"/>
              <a:t> dialog</a:t>
            </a:r>
          </a:p>
          <a:p>
            <a:pPr algn="l"/>
            <a:endParaRPr lang="nb-NO" sz="1400"/>
          </a:p>
          <a:p>
            <a:pPr algn="l"/>
            <a:endParaRPr lang="nb-NO" sz="1400"/>
          </a:p>
          <a:p>
            <a:pPr algn="l"/>
            <a:endParaRPr lang="nb-NO" sz="1400"/>
          </a:p>
          <a:p>
            <a:pPr algn="l"/>
            <a:r>
              <a:rPr lang="nb-NO" sz="1400"/>
              <a:t>Enter </a:t>
            </a:r>
            <a:r>
              <a:rPr lang="nb-NO" sz="1400" err="1"/>
              <a:t>your</a:t>
            </a:r>
            <a:r>
              <a:rPr lang="nb-NO" sz="1400"/>
              <a:t> </a:t>
            </a:r>
            <a:r>
              <a:rPr lang="nb-NO" sz="1400" err="1"/>
              <a:t>enable</a:t>
            </a:r>
            <a:r>
              <a:rPr lang="nb-NO" sz="1400"/>
              <a:t> </a:t>
            </a:r>
            <a:r>
              <a:rPr lang="nb-NO" sz="1400" err="1"/>
              <a:t>secret</a:t>
            </a:r>
            <a:r>
              <a:rPr lang="nb-NO" sz="1400"/>
              <a:t> </a:t>
            </a:r>
            <a:r>
              <a:rPr lang="nb-NO" sz="1400" err="1"/>
              <a:t>twice</a:t>
            </a:r>
            <a:r>
              <a:rPr lang="nb-NO" sz="1400"/>
              <a:t> (from </a:t>
            </a:r>
            <a:r>
              <a:rPr lang="nb-NO" sz="1400" err="1"/>
              <a:t>topology</a:t>
            </a:r>
            <a:r>
              <a:rPr lang="nb-NO" sz="1400"/>
              <a:t> </a:t>
            </a:r>
            <a:r>
              <a:rPr lang="nb-NO" sz="1400" err="1"/>
              <a:t>sheet</a:t>
            </a:r>
            <a:r>
              <a:rPr lang="nb-NO" sz="1400"/>
              <a:t> or </a:t>
            </a:r>
            <a:r>
              <a:rPr lang="nb-NO" sz="1400" err="1"/>
              <a:t>create</a:t>
            </a:r>
            <a:r>
              <a:rPr lang="nb-NO" sz="1400"/>
              <a:t> </a:t>
            </a:r>
            <a:r>
              <a:rPr lang="nb-NO" sz="1400" err="1"/>
              <a:t>your</a:t>
            </a:r>
            <a:r>
              <a:rPr lang="nb-NO" sz="1400"/>
              <a:t> </a:t>
            </a:r>
            <a:r>
              <a:rPr lang="nb-NO" sz="1400" err="1"/>
              <a:t>own</a:t>
            </a:r>
            <a:r>
              <a:rPr lang="nb-NO" sz="1400"/>
              <a:t>)</a:t>
            </a:r>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endParaRPr lang="nb-NO" sz="1400"/>
          </a:p>
          <a:p>
            <a:pPr algn="l"/>
            <a:r>
              <a:rPr lang="nb-NO" sz="1400"/>
              <a:t>Enter "0" to </a:t>
            </a:r>
            <a:r>
              <a:rPr lang="nb-NO" sz="1400" err="1"/>
              <a:t>return</a:t>
            </a:r>
            <a:r>
              <a:rPr lang="nb-NO" sz="1400"/>
              <a:t> to CLI </a:t>
            </a:r>
            <a:r>
              <a:rPr lang="nb-NO" sz="1400" err="1"/>
              <a:t>without</a:t>
            </a:r>
            <a:r>
              <a:rPr lang="nb-NO" sz="1400"/>
              <a:t> </a:t>
            </a:r>
            <a:r>
              <a:rPr lang="nb-NO" sz="1400" err="1"/>
              <a:t>saving</a:t>
            </a:r>
            <a:endParaRPr lang="nb-NO" sz="1400"/>
          </a:p>
        </p:txBody>
      </p:sp>
      <p:pic>
        <p:nvPicPr>
          <p:cNvPr id="9" name="Picture 8">
            <a:extLst>
              <a:ext uri="{FF2B5EF4-FFF2-40B4-BE49-F238E27FC236}">
                <a16:creationId xmlns:a16="http://schemas.microsoft.com/office/drawing/2014/main" id="{DF163A35-F98D-5588-C544-A1FB852F531D}"/>
              </a:ext>
            </a:extLst>
          </p:cNvPr>
          <p:cNvPicPr>
            <a:picLocks noChangeAspect="1"/>
          </p:cNvPicPr>
          <p:nvPr/>
        </p:nvPicPr>
        <p:blipFill rotWithShape="1">
          <a:blip r:embed="rId3"/>
          <a:srcRect t="27845" b="26243"/>
          <a:stretch/>
        </p:blipFill>
        <p:spPr>
          <a:xfrm>
            <a:off x="1733009" y="2078570"/>
            <a:ext cx="6763694" cy="1723292"/>
          </a:xfrm>
          <a:prstGeom prst="rect">
            <a:avLst/>
          </a:prstGeom>
        </p:spPr>
      </p:pic>
      <p:pic>
        <p:nvPicPr>
          <p:cNvPr id="13" name="Picture 12">
            <a:extLst>
              <a:ext uri="{FF2B5EF4-FFF2-40B4-BE49-F238E27FC236}">
                <a16:creationId xmlns:a16="http://schemas.microsoft.com/office/drawing/2014/main" id="{74F1C444-C6E4-BFED-DFD7-28599AD03071}"/>
              </a:ext>
            </a:extLst>
          </p:cNvPr>
          <p:cNvPicPr>
            <a:picLocks noChangeAspect="1"/>
          </p:cNvPicPr>
          <p:nvPr/>
        </p:nvPicPr>
        <p:blipFill>
          <a:blip r:embed="rId4"/>
          <a:stretch>
            <a:fillRect/>
          </a:stretch>
        </p:blipFill>
        <p:spPr>
          <a:xfrm>
            <a:off x="1733009" y="4192307"/>
            <a:ext cx="6878010" cy="1857634"/>
          </a:xfrm>
          <a:prstGeom prst="rect">
            <a:avLst/>
          </a:prstGeom>
        </p:spPr>
      </p:pic>
      <p:pic>
        <p:nvPicPr>
          <p:cNvPr id="14" name="Picture 13">
            <a:extLst>
              <a:ext uri="{FF2B5EF4-FFF2-40B4-BE49-F238E27FC236}">
                <a16:creationId xmlns:a16="http://schemas.microsoft.com/office/drawing/2014/main" id="{DD453BEC-F9A6-9220-E024-9D0EE346FBD1}"/>
              </a:ext>
            </a:extLst>
          </p:cNvPr>
          <p:cNvPicPr>
            <a:picLocks noChangeAspect="1"/>
          </p:cNvPicPr>
          <p:nvPr/>
        </p:nvPicPr>
        <p:blipFill rotWithShape="1">
          <a:blip r:embed="rId5"/>
          <a:srcRect t="82111"/>
          <a:stretch/>
        </p:blipFill>
        <p:spPr>
          <a:xfrm>
            <a:off x="1764879" y="1171818"/>
            <a:ext cx="6792273" cy="502736"/>
          </a:xfrm>
          <a:prstGeom prst="rect">
            <a:avLst/>
          </a:prstGeom>
        </p:spPr>
      </p:pic>
    </p:spTree>
    <p:extLst>
      <p:ext uri="{BB962C8B-B14F-4D97-AF65-F5344CB8AC3E}">
        <p14:creationId xmlns:p14="http://schemas.microsoft.com/office/powerpoint/2010/main" val="211527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2" name="The distance between the headline and the start of the body copy is always constant.…">
            <a:extLst>
              <a:ext uri="{FF2B5EF4-FFF2-40B4-BE49-F238E27FC236}">
                <a16:creationId xmlns:a16="http://schemas.microsoft.com/office/drawing/2014/main" id="{56CBBD6A-956B-BEA7-6225-FA64D93E5644}"/>
              </a:ext>
            </a:extLst>
          </p:cNvPr>
          <p:cNvSpPr txBox="1">
            <a:spLocks noGrp="1"/>
          </p:cNvSpPr>
          <p:nvPr>
            <p:ph idx="1"/>
          </p:nvPr>
        </p:nvSpPr>
        <p:spPr>
          <a:xfrm>
            <a:off x="61546" y="160201"/>
            <a:ext cx="8959362" cy="1742740"/>
          </a:xfrm>
        </p:spPr>
        <p:txBody>
          <a:bodyPr>
            <a:normAutofit/>
          </a:bodyPr>
          <a:lstStyle/>
          <a:p>
            <a:pPr marL="0" indent="0">
              <a:lnSpc>
                <a:spcPct val="110000"/>
              </a:lnSpc>
              <a:buNone/>
            </a:pPr>
            <a:r>
              <a:rPr lang="nb-NO" sz="3200" dirty="0"/>
              <a:t>Initial </a:t>
            </a:r>
            <a:r>
              <a:rPr lang="nb-NO" sz="3200" dirty="0" err="1"/>
              <a:t>config</a:t>
            </a:r>
            <a:endParaRPr lang="nb-NO" sz="3200" dirty="0">
              <a:cs typeface="+mj-cs"/>
            </a:endParaRPr>
          </a:p>
          <a:p>
            <a:pPr>
              <a:lnSpc>
                <a:spcPct val="110000"/>
              </a:lnSpc>
              <a:buFontTx/>
              <a:buChar char="-"/>
            </a:pPr>
            <a:r>
              <a:rPr lang="nb-NO" sz="1600"/>
              <a:t>Enter these lines manually to prepare the WLC for SSH connection </a:t>
            </a:r>
            <a:endParaRPr lang="nb-NO" sz="1600" dirty="0"/>
          </a:p>
          <a:p>
            <a:pPr>
              <a:lnSpc>
                <a:spcPct val="110000"/>
              </a:lnSpc>
              <a:buFontTx/>
              <a:buChar char="-"/>
            </a:pPr>
            <a:r>
              <a:rPr lang="nb-NO" sz="1600" dirty="0" err="1"/>
              <a:t>Replace</a:t>
            </a:r>
            <a:r>
              <a:rPr lang="nb-NO" sz="1600" dirty="0"/>
              <a:t> </a:t>
            </a:r>
            <a:r>
              <a:rPr lang="nb-NO" sz="1600" dirty="0" err="1"/>
              <a:t>the</a:t>
            </a:r>
            <a:r>
              <a:rPr lang="nb-NO" sz="1600" dirty="0"/>
              <a:t> </a:t>
            </a:r>
            <a:r>
              <a:rPr lang="nb-NO" sz="1600" dirty="0" err="1"/>
              <a:t>text</a:t>
            </a:r>
            <a:r>
              <a:rPr lang="nb-NO" sz="1600" dirty="0"/>
              <a:t> {pod-</a:t>
            </a:r>
            <a:r>
              <a:rPr lang="nb-NO" sz="1600" dirty="0" err="1"/>
              <a:t>number</a:t>
            </a:r>
            <a:r>
              <a:rPr lang="nb-NO" sz="1600" dirty="0"/>
              <a:t>} </a:t>
            </a:r>
            <a:r>
              <a:rPr lang="nb-NO" sz="1600" dirty="0" err="1"/>
              <a:t>with</a:t>
            </a:r>
            <a:r>
              <a:rPr lang="nb-NO" sz="1600" dirty="0"/>
              <a:t> </a:t>
            </a:r>
            <a:r>
              <a:rPr lang="nb-NO" sz="1600" dirty="0" err="1"/>
              <a:t>your</a:t>
            </a:r>
            <a:r>
              <a:rPr lang="nb-NO" sz="1600" dirty="0"/>
              <a:t> </a:t>
            </a:r>
            <a:r>
              <a:rPr lang="nb-NO" sz="1600"/>
              <a:t>pod number</a:t>
            </a:r>
            <a:endParaRPr lang="nb-NO" sz="1600" dirty="0"/>
          </a:p>
        </p:txBody>
      </p:sp>
      <p:sp>
        <p:nvSpPr>
          <p:cNvPr id="3" name="TextBox 2">
            <a:extLst>
              <a:ext uri="{FF2B5EF4-FFF2-40B4-BE49-F238E27FC236}">
                <a16:creationId xmlns:a16="http://schemas.microsoft.com/office/drawing/2014/main" id="{06CD824E-9413-7DC7-ED5E-8441587B9B63}"/>
              </a:ext>
            </a:extLst>
          </p:cNvPr>
          <p:cNvSpPr txBox="1"/>
          <p:nvPr/>
        </p:nvSpPr>
        <p:spPr>
          <a:xfrm>
            <a:off x="236838" y="2316379"/>
            <a:ext cx="4619368" cy="3046988"/>
          </a:xfrm>
          <a:prstGeom prst="rect">
            <a:avLst/>
          </a:prstGeom>
          <a:solidFill>
            <a:schemeClr val="tx1"/>
          </a:solidFill>
        </p:spPr>
        <p:txBody>
          <a:bodyPr wrap="square">
            <a:spAutoFit/>
          </a:bodyPr>
          <a:lstStyle/>
          <a:p>
            <a:r>
              <a:rPr lang="nb-NO" sz="800">
                <a:solidFill>
                  <a:srgbClr val="92D050"/>
                </a:solidFill>
                <a:latin typeface="Consolas" panose="020B0609020204030204" pitchFamily="49" charset="0"/>
              </a:rPr>
              <a:t>enable</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configure terminal</a:t>
            </a:r>
            <a:endParaRPr lang="nb-NO" sz="800" dirty="0">
              <a:solidFill>
                <a:srgbClr val="92D050"/>
              </a:solidFill>
              <a:latin typeface="Consolas" panose="020B0609020204030204" pitchFamily="49" charset="0"/>
            </a:endParaRPr>
          </a:p>
          <a:p>
            <a:r>
              <a:rPr lang="nb-NO" sz="800" err="1">
                <a:solidFill>
                  <a:srgbClr val="92D050"/>
                </a:solidFill>
                <a:latin typeface="Consolas" panose="020B0609020204030204" pitchFamily="49" charset="0"/>
              </a:rPr>
              <a:t>hostname</a:t>
            </a:r>
            <a:r>
              <a:rPr lang="nb-NO" sz="800">
                <a:solidFill>
                  <a:srgbClr val="92D050"/>
                </a:solidFill>
                <a:latin typeface="Consolas" panose="020B0609020204030204" pitchFamily="49" charset="0"/>
              </a:rPr>
              <a:t> wlc{pod-number}</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ip</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domain</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name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automationlab.local</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crypto</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key</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generate</a:t>
            </a:r>
            <a:r>
              <a:rPr lang="nb-NO" sz="800">
                <a:solidFill>
                  <a:srgbClr val="92D050"/>
                </a:solidFill>
                <a:latin typeface="Consolas" panose="020B0609020204030204" pitchFamily="49" charset="0"/>
              </a:rPr>
              <a:t> rsa modulus 4096</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vlan 10</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interface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a:t>
            </a:r>
          </a:p>
          <a:p>
            <a:r>
              <a:rPr lang="nb-NO" sz="800">
                <a:solidFill>
                  <a:srgbClr val="92D050"/>
                </a:solidFill>
                <a:latin typeface="Consolas" panose="020B0609020204030204" pitchFamily="49" charset="0"/>
              </a:rPr>
              <a:t>ip </a:t>
            </a:r>
            <a:r>
              <a:rPr lang="nb-NO" sz="800" dirty="0" err="1">
                <a:solidFill>
                  <a:srgbClr val="92D050"/>
                </a:solidFill>
                <a:latin typeface="Consolas" panose="020B0609020204030204" pitchFamily="49" charset="0"/>
              </a:rPr>
              <a:t>address</a:t>
            </a:r>
            <a:r>
              <a:rPr lang="nb-NO" sz="800" dirty="0">
                <a:solidFill>
                  <a:srgbClr val="92D050"/>
                </a:solidFill>
                <a:latin typeface="Consolas" panose="020B0609020204030204" pitchFamily="49" charset="0"/>
              </a:rPr>
              <a:t> 192.168.10.{pod-</a:t>
            </a:r>
            <a:r>
              <a:rPr lang="nb-NO" sz="800" dirty="0" err="1">
                <a:solidFill>
                  <a:srgbClr val="92D050"/>
                </a:solidFill>
                <a:latin typeface="Consolas" panose="020B0609020204030204" pitchFamily="49" charset="0"/>
              </a:rPr>
              <a:t>number</a:t>
            </a:r>
            <a:r>
              <a:rPr lang="nb-NO" sz="800" dirty="0">
                <a:solidFill>
                  <a:srgbClr val="92D050"/>
                </a:solidFill>
                <a:latin typeface="Consolas" panose="020B0609020204030204" pitchFamily="49" charset="0"/>
              </a:rPr>
              <a:t>} 255.255.255.0</a:t>
            </a:r>
          </a:p>
          <a:p>
            <a:r>
              <a:rPr lang="nb-NO" sz="800" dirty="0" err="1">
                <a:solidFill>
                  <a:srgbClr val="92D050"/>
                </a:solidFill>
                <a:latin typeface="Consolas" panose="020B0609020204030204" pitchFamily="49" charset="0"/>
              </a:rPr>
              <a:t>no</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shutdown</a:t>
            </a:r>
            <a:endParaRPr lang="nb-NO" sz="800" dirty="0">
              <a:solidFill>
                <a:srgbClr val="92D050"/>
              </a:solidFill>
              <a:latin typeface="Consolas" panose="020B0609020204030204" pitchFamily="49" charset="0"/>
            </a:endParaRPr>
          </a:p>
          <a:p>
            <a:r>
              <a:rPr lang="nb-NO" sz="800" dirty="0">
                <a:solidFill>
                  <a:srgbClr val="92D050"/>
                </a:solidFill>
                <a:latin typeface="Consolas" panose="020B0609020204030204" pitchFamily="49" charset="0"/>
              </a:rPr>
              <a:t>!</a:t>
            </a:r>
          </a:p>
          <a:p>
            <a:r>
              <a:rPr lang="nb-NO" sz="800" dirty="0" err="1">
                <a:solidFill>
                  <a:srgbClr val="92D050"/>
                </a:solidFill>
                <a:latin typeface="Consolas" panose="020B0609020204030204" pitchFamily="49" charset="0"/>
              </a:rPr>
              <a:t>interface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GigabitEthernet1</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switchport </a:t>
            </a:r>
            <a:r>
              <a:rPr lang="nb-NO" sz="800" dirty="0">
                <a:solidFill>
                  <a:srgbClr val="92D050"/>
                </a:solidFill>
                <a:latin typeface="Consolas" panose="020B0609020204030204" pitchFamily="49" charset="0"/>
              </a:rPr>
              <a:t>trunk </a:t>
            </a:r>
            <a:r>
              <a:rPr lang="nb-NO" sz="800" dirty="0" err="1">
                <a:solidFill>
                  <a:srgbClr val="92D050"/>
                </a:solidFill>
                <a:latin typeface="Consolas" panose="020B0609020204030204" pitchFamily="49" charset="0"/>
              </a:rPr>
              <a:t>allowed</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10,11</a:t>
            </a:r>
          </a:p>
          <a:p>
            <a:r>
              <a:rPr lang="nb-NO" sz="800">
                <a:solidFill>
                  <a:srgbClr val="92D050"/>
                </a:solidFill>
                <a:latin typeface="Consolas" panose="020B0609020204030204" pitchFamily="49" charset="0"/>
              </a:rPr>
              <a:t>switchport trunk native vlan 10</a:t>
            </a:r>
          </a:p>
          <a:p>
            <a:r>
              <a:rPr lang="nb-NO" sz="800">
                <a:solidFill>
                  <a:srgbClr val="92D050"/>
                </a:solidFill>
                <a:latin typeface="Consolas" panose="020B0609020204030204" pitchFamily="49" charset="0"/>
              </a:rPr>
              <a:t>switchport</a:t>
            </a:r>
          </a:p>
          <a:p>
            <a:r>
              <a:rPr lang="nb-NO" sz="800">
                <a:solidFill>
                  <a:srgbClr val="92D050"/>
                </a:solidFill>
                <a:latin typeface="Consolas" panose="020B0609020204030204" pitchFamily="49" charset="0"/>
              </a:rPr>
              <a:t>switchport </a:t>
            </a:r>
            <a:r>
              <a:rPr lang="nb-NO" sz="800" dirty="0">
                <a:solidFill>
                  <a:srgbClr val="92D050"/>
                </a:solidFill>
                <a:latin typeface="Consolas" panose="020B0609020204030204" pitchFamily="49" charset="0"/>
              </a:rPr>
              <a:t>mode trunk</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aaa </a:t>
            </a:r>
            <a:r>
              <a:rPr lang="nb-NO" sz="800" dirty="0" err="1">
                <a:solidFill>
                  <a:srgbClr val="92D050"/>
                </a:solidFill>
                <a:latin typeface="Consolas" panose="020B0609020204030204" pitchFamily="49" charset="0"/>
              </a:rPr>
              <a:t>new-model</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username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devnet-adm</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privilege</a:t>
            </a:r>
            <a:r>
              <a:rPr lang="nb-NO" sz="800" dirty="0">
                <a:solidFill>
                  <a:srgbClr val="92D050"/>
                </a:solidFill>
                <a:latin typeface="Consolas" panose="020B0609020204030204" pitchFamily="49" charset="0"/>
              </a:rPr>
              <a:t> 15 </a:t>
            </a:r>
            <a:r>
              <a:rPr lang="nb-NO" sz="800" dirty="0" err="1">
                <a:solidFill>
                  <a:srgbClr val="92D050"/>
                </a:solidFill>
                <a:latin typeface="Consolas" panose="020B0609020204030204" pitchFamily="49" charset="0"/>
              </a:rPr>
              <a:t>algorithm</a:t>
            </a:r>
            <a:r>
              <a:rPr lang="nb-NO" sz="800" dirty="0">
                <a:solidFill>
                  <a:srgbClr val="92D050"/>
                </a:solidFill>
                <a:latin typeface="Consolas" panose="020B0609020204030204" pitchFamily="49" charset="0"/>
              </a:rPr>
              <a:t>-type </a:t>
            </a:r>
            <a:r>
              <a:rPr lang="nb-NO" sz="800" dirty="0" err="1">
                <a:solidFill>
                  <a:srgbClr val="92D050"/>
                </a:solidFill>
                <a:latin typeface="Consolas" panose="020B0609020204030204" pitchFamily="49" charset="0"/>
              </a:rPr>
              <a:t>sha256</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secret</a:t>
            </a:r>
            <a:r>
              <a:rPr lang="nb-NO" sz="800">
                <a:solidFill>
                  <a:srgbClr val="92D050"/>
                </a:solidFill>
                <a:latin typeface="Consolas" panose="020B0609020204030204" pitchFamily="49" charset="0"/>
              </a:rPr>
              <a:t> ChangeMe2025!</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enable</a:t>
            </a:r>
            <a:r>
              <a:rPr lang="nb-NO" sz="800" dirty="0">
                <a:solidFill>
                  <a:srgbClr val="92D050"/>
                </a:solidFill>
                <a:latin typeface="Consolas" panose="020B0609020204030204" pitchFamily="49" charset="0"/>
              </a:rPr>
              <a:t> </a:t>
            </a:r>
            <a:r>
              <a:rPr lang="nb-NO" sz="800" dirty="0" err="1">
                <a:solidFill>
                  <a:srgbClr val="92D050"/>
                </a:solidFill>
                <a:latin typeface="Consolas" panose="020B0609020204030204" pitchFamily="49" charset="0"/>
              </a:rPr>
              <a:t>algorithm</a:t>
            </a:r>
            <a:r>
              <a:rPr lang="nb-NO" sz="800" dirty="0">
                <a:solidFill>
                  <a:srgbClr val="92D050"/>
                </a:solidFill>
                <a:latin typeface="Consolas" panose="020B0609020204030204" pitchFamily="49" charset="0"/>
              </a:rPr>
              <a:t>-type </a:t>
            </a:r>
            <a:r>
              <a:rPr lang="nb-NO" sz="800" dirty="0" err="1">
                <a:solidFill>
                  <a:srgbClr val="92D050"/>
                </a:solidFill>
                <a:latin typeface="Consolas" panose="020B0609020204030204" pitchFamily="49" charset="0"/>
              </a:rPr>
              <a:t>sha256</a:t>
            </a:r>
            <a:r>
              <a:rPr lang="nb-NO" sz="800" dirty="0">
                <a:solidFill>
                  <a:srgbClr val="92D050"/>
                </a:solidFill>
                <a:latin typeface="Consolas" panose="020B0609020204030204" pitchFamily="49" charset="0"/>
              </a:rPr>
              <a:t> </a:t>
            </a:r>
            <a:r>
              <a:rPr lang="nb-NO" sz="800" err="1">
                <a:solidFill>
                  <a:srgbClr val="92D050"/>
                </a:solidFill>
                <a:latin typeface="Consolas" panose="020B0609020204030204" pitchFamily="49" charset="0"/>
              </a:rPr>
              <a:t>secret</a:t>
            </a:r>
            <a:r>
              <a:rPr lang="nb-NO" sz="800">
                <a:solidFill>
                  <a:srgbClr val="92D050"/>
                </a:solidFill>
                <a:latin typeface="Consolas" panose="020B0609020204030204" pitchFamily="49" charset="0"/>
              </a:rPr>
              <a:t> ChangeMe2025!</a:t>
            </a:r>
          </a:p>
          <a:p>
            <a:r>
              <a:rPr lang="nb-NO" sz="800">
                <a:solidFill>
                  <a:srgbClr val="92D050"/>
                </a:solidFill>
                <a:latin typeface="Consolas" panose="020B0609020204030204" pitchFamily="49" charset="0"/>
              </a:rPr>
              <a:t>end</a:t>
            </a:r>
          </a:p>
          <a:p>
            <a:r>
              <a:rPr lang="nb-NO" sz="800">
                <a:solidFill>
                  <a:srgbClr val="92D050"/>
                </a:solidFill>
                <a:latin typeface="Consolas" panose="020B0609020204030204" pitchFamily="49" charset="0"/>
              </a:rPr>
              <a:t>write mem</a:t>
            </a:r>
          </a:p>
          <a:p>
            <a:r>
              <a:rPr lang="nb-NO" sz="800">
                <a:solidFill>
                  <a:srgbClr val="92D050"/>
                </a:solidFill>
                <a:latin typeface="Consolas" panose="020B0609020204030204" pitchFamily="49" charset="0"/>
              </a:rPr>
              <a:t>reload</a:t>
            </a:r>
          </a:p>
        </p:txBody>
      </p:sp>
      <p:sp>
        <p:nvSpPr>
          <p:cNvPr id="7" name="TextBox 6">
            <a:extLst>
              <a:ext uri="{FF2B5EF4-FFF2-40B4-BE49-F238E27FC236}">
                <a16:creationId xmlns:a16="http://schemas.microsoft.com/office/drawing/2014/main" id="{6EDEB263-7B67-8972-468E-D4E74E2CA5AD}"/>
              </a:ext>
            </a:extLst>
          </p:cNvPr>
          <p:cNvSpPr txBox="1"/>
          <p:nvPr/>
        </p:nvSpPr>
        <p:spPr>
          <a:xfrm>
            <a:off x="236838" y="1971160"/>
            <a:ext cx="4619368" cy="276999"/>
          </a:xfrm>
          <a:prstGeom prst="rect">
            <a:avLst/>
          </a:prstGeom>
          <a:noFill/>
        </p:spPr>
        <p:txBody>
          <a:bodyPr wrap="square">
            <a:spAutoFit/>
          </a:bodyPr>
          <a:lstStyle/>
          <a:p>
            <a:r>
              <a:rPr lang="nb-NO" sz="1200"/>
              <a:t>Full input commands</a:t>
            </a:r>
          </a:p>
        </p:txBody>
      </p:sp>
      <p:sp>
        <p:nvSpPr>
          <p:cNvPr id="8" name="TextBox 7">
            <a:extLst>
              <a:ext uri="{FF2B5EF4-FFF2-40B4-BE49-F238E27FC236}">
                <a16:creationId xmlns:a16="http://schemas.microsoft.com/office/drawing/2014/main" id="{C24258B0-C0D9-7347-CF25-044666FFBED0}"/>
              </a:ext>
            </a:extLst>
          </p:cNvPr>
          <p:cNvSpPr txBox="1"/>
          <p:nvPr/>
        </p:nvSpPr>
        <p:spPr>
          <a:xfrm>
            <a:off x="7477897" y="2316379"/>
            <a:ext cx="4619368" cy="3046988"/>
          </a:xfrm>
          <a:prstGeom prst="rect">
            <a:avLst/>
          </a:prstGeom>
          <a:solidFill>
            <a:schemeClr val="tx1"/>
          </a:solidFill>
        </p:spPr>
        <p:txBody>
          <a:bodyPr wrap="square">
            <a:spAutoFit/>
          </a:bodyPr>
          <a:lstStyle/>
          <a:p>
            <a:r>
              <a:rPr lang="nb-NO" sz="800">
                <a:solidFill>
                  <a:srgbClr val="92D050"/>
                </a:solidFill>
                <a:latin typeface="Consolas" panose="020B0609020204030204" pitchFamily="49" charset="0"/>
              </a:rPr>
              <a:t>en</a:t>
            </a:r>
            <a:endParaRPr lang="nb-NO" sz="800" dirty="0">
              <a:solidFill>
                <a:srgbClr val="92D050"/>
              </a:solidFill>
              <a:latin typeface="Consolas" panose="020B0609020204030204" pitchFamily="49" charset="0"/>
            </a:endParaRPr>
          </a:p>
          <a:p>
            <a:r>
              <a:rPr lang="nb-NO" sz="800" dirty="0" err="1">
                <a:solidFill>
                  <a:srgbClr val="92D050"/>
                </a:solidFill>
                <a:latin typeface="Consolas" panose="020B0609020204030204" pitchFamily="49" charset="0"/>
              </a:rPr>
              <a:t>conf</a:t>
            </a:r>
            <a:r>
              <a:rPr lang="nb-NO" sz="800" dirty="0">
                <a:solidFill>
                  <a:srgbClr val="92D050"/>
                </a:solidFill>
                <a:latin typeface="Consolas" panose="020B0609020204030204" pitchFamily="49" charset="0"/>
              </a:rPr>
              <a:t> t</a:t>
            </a:r>
          </a:p>
          <a:p>
            <a:r>
              <a:rPr lang="nb-NO" sz="800">
                <a:solidFill>
                  <a:srgbClr val="92D050"/>
                </a:solidFill>
                <a:latin typeface="Consolas" panose="020B0609020204030204" pitchFamily="49" charset="0"/>
              </a:rPr>
              <a:t>ho wlc{pod-number}</a:t>
            </a:r>
            <a:endParaRPr lang="nb-NO" sz="800" dirty="0">
              <a:solidFill>
                <a:srgbClr val="92D050"/>
              </a:solidFill>
              <a:latin typeface="Consolas" panose="020B0609020204030204" pitchFamily="49" charset="0"/>
            </a:endParaRPr>
          </a:p>
          <a:p>
            <a:r>
              <a:rPr lang="nb-NO" sz="800" err="1">
                <a:solidFill>
                  <a:srgbClr val="92D050"/>
                </a:solidFill>
                <a:latin typeface="Consolas" panose="020B0609020204030204" pitchFamily="49" charset="0"/>
              </a:rPr>
              <a:t>ip</a:t>
            </a:r>
            <a:r>
              <a:rPr lang="nb-NO" sz="800">
                <a:solidFill>
                  <a:srgbClr val="92D050"/>
                </a:solidFill>
                <a:latin typeface="Consolas" panose="020B0609020204030204" pitchFamily="49" charset="0"/>
              </a:rPr>
              <a:t> dom name </a:t>
            </a:r>
            <a:r>
              <a:rPr lang="nb-NO" sz="800" dirty="0" err="1">
                <a:solidFill>
                  <a:srgbClr val="92D050"/>
                </a:solidFill>
                <a:latin typeface="Consolas" panose="020B0609020204030204" pitchFamily="49" charset="0"/>
              </a:rPr>
              <a:t>automationlab.local</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cr </a:t>
            </a:r>
            <a:r>
              <a:rPr lang="nb-NO" sz="800" err="1">
                <a:solidFill>
                  <a:srgbClr val="92D050"/>
                </a:solidFill>
                <a:latin typeface="Consolas" panose="020B0609020204030204" pitchFamily="49" charset="0"/>
              </a:rPr>
              <a:t>key</a:t>
            </a:r>
            <a:r>
              <a:rPr lang="nb-NO" sz="800">
                <a:solidFill>
                  <a:srgbClr val="92D050"/>
                </a:solidFill>
                <a:latin typeface="Consolas" panose="020B0609020204030204" pitchFamily="49" charset="0"/>
              </a:rPr>
              <a:t> gen rsa mod 4096</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vlan 10</a:t>
            </a: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int vl </a:t>
            </a:r>
            <a:r>
              <a:rPr lang="nb-NO" sz="800" dirty="0">
                <a:solidFill>
                  <a:srgbClr val="92D050"/>
                </a:solidFill>
                <a:latin typeface="Consolas" panose="020B0609020204030204" pitchFamily="49" charset="0"/>
              </a:rPr>
              <a:t>10</a:t>
            </a:r>
          </a:p>
          <a:p>
            <a:r>
              <a:rPr lang="nb-NO" sz="800">
                <a:solidFill>
                  <a:srgbClr val="92D050"/>
                </a:solidFill>
                <a:latin typeface="Consolas" panose="020B0609020204030204" pitchFamily="49" charset="0"/>
              </a:rPr>
              <a:t>ip add </a:t>
            </a:r>
            <a:r>
              <a:rPr lang="nb-NO" sz="800" dirty="0">
                <a:solidFill>
                  <a:srgbClr val="92D050"/>
                </a:solidFill>
                <a:latin typeface="Consolas" panose="020B0609020204030204" pitchFamily="49" charset="0"/>
              </a:rPr>
              <a:t>192.168.10.{pod-</a:t>
            </a:r>
            <a:r>
              <a:rPr lang="nb-NO" sz="800" dirty="0" err="1">
                <a:solidFill>
                  <a:srgbClr val="92D050"/>
                </a:solidFill>
                <a:latin typeface="Consolas" panose="020B0609020204030204" pitchFamily="49" charset="0"/>
              </a:rPr>
              <a:t>number</a:t>
            </a:r>
            <a:r>
              <a:rPr lang="nb-NO" sz="800" dirty="0">
                <a:solidFill>
                  <a:srgbClr val="92D050"/>
                </a:solidFill>
                <a:latin typeface="Consolas" panose="020B0609020204030204" pitchFamily="49" charset="0"/>
              </a:rPr>
              <a:t>} 255.255.255.0</a:t>
            </a:r>
          </a:p>
          <a:p>
            <a:r>
              <a:rPr lang="nb-NO" sz="800" err="1">
                <a:solidFill>
                  <a:srgbClr val="92D050"/>
                </a:solidFill>
                <a:latin typeface="Consolas" panose="020B0609020204030204" pitchFamily="49" charset="0"/>
              </a:rPr>
              <a:t>no</a:t>
            </a:r>
            <a:r>
              <a:rPr lang="nb-NO" sz="800">
                <a:solidFill>
                  <a:srgbClr val="92D050"/>
                </a:solidFill>
                <a:latin typeface="Consolas" panose="020B0609020204030204" pitchFamily="49" charset="0"/>
              </a:rPr>
              <a:t> shut</a:t>
            </a:r>
            <a:endParaRPr lang="nb-NO" sz="800" dirty="0">
              <a:solidFill>
                <a:srgbClr val="92D050"/>
              </a:solidFill>
              <a:latin typeface="Consolas" panose="020B0609020204030204" pitchFamily="49" charset="0"/>
            </a:endParaRPr>
          </a:p>
          <a:p>
            <a:r>
              <a:rPr lang="nb-NO" sz="800" dirty="0">
                <a:solidFill>
                  <a:srgbClr val="92D050"/>
                </a:solidFill>
                <a:latin typeface="Consolas" panose="020B0609020204030204" pitchFamily="49" charset="0"/>
              </a:rPr>
              <a:t>!</a:t>
            </a:r>
          </a:p>
          <a:p>
            <a:r>
              <a:rPr lang="nb-NO" sz="800">
                <a:solidFill>
                  <a:srgbClr val="92D050"/>
                </a:solidFill>
                <a:latin typeface="Consolas" panose="020B0609020204030204" pitchFamily="49" charset="0"/>
              </a:rPr>
              <a:t>int g1</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swi trun all </a:t>
            </a:r>
            <a:r>
              <a:rPr lang="nb-NO" sz="800" dirty="0" err="1">
                <a:solidFill>
                  <a:srgbClr val="92D050"/>
                </a:solidFill>
                <a:latin typeface="Consolas" panose="020B0609020204030204" pitchFamily="49" charset="0"/>
              </a:rPr>
              <a:t>vlan</a:t>
            </a:r>
            <a:r>
              <a:rPr lang="nb-NO" sz="800" dirty="0">
                <a:solidFill>
                  <a:srgbClr val="92D050"/>
                </a:solidFill>
                <a:latin typeface="Consolas" panose="020B0609020204030204" pitchFamily="49" charset="0"/>
              </a:rPr>
              <a:t> 10,11</a:t>
            </a:r>
          </a:p>
          <a:p>
            <a:r>
              <a:rPr lang="nb-NO" sz="800">
                <a:solidFill>
                  <a:srgbClr val="92D050"/>
                </a:solidFill>
                <a:latin typeface="Consolas" panose="020B0609020204030204" pitchFamily="49" charset="0"/>
              </a:rPr>
              <a:t>swi trun nat vlan 10</a:t>
            </a:r>
          </a:p>
          <a:p>
            <a:r>
              <a:rPr lang="nb-NO" sz="800">
                <a:solidFill>
                  <a:srgbClr val="92D050"/>
                </a:solidFill>
                <a:latin typeface="Consolas" panose="020B0609020204030204" pitchFamily="49" charset="0"/>
              </a:rPr>
              <a:t>swi</a:t>
            </a:r>
          </a:p>
          <a:p>
            <a:r>
              <a:rPr lang="nb-NO" sz="800">
                <a:solidFill>
                  <a:srgbClr val="92D050"/>
                </a:solidFill>
                <a:latin typeface="Consolas" panose="020B0609020204030204" pitchFamily="49" charset="0"/>
              </a:rPr>
              <a:t>swi mo trun</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aaa new</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user </a:t>
            </a:r>
            <a:r>
              <a:rPr lang="nb-NO" sz="800" err="1">
                <a:solidFill>
                  <a:srgbClr val="92D050"/>
                </a:solidFill>
                <a:latin typeface="Consolas" panose="020B0609020204030204" pitchFamily="49" charset="0"/>
              </a:rPr>
              <a:t>devnet-adm</a:t>
            </a:r>
            <a:r>
              <a:rPr lang="nb-NO" sz="800">
                <a:solidFill>
                  <a:srgbClr val="92D050"/>
                </a:solidFill>
                <a:latin typeface="Consolas" panose="020B0609020204030204" pitchFamily="49" charset="0"/>
              </a:rPr>
              <a:t> priv 15 algo sha2 sec ChangeMe2025!</a:t>
            </a:r>
            <a:endParaRPr lang="nb-NO" sz="800" dirty="0">
              <a:solidFill>
                <a:srgbClr val="92D050"/>
              </a:solidFill>
              <a:latin typeface="Consolas" panose="020B0609020204030204" pitchFamily="49" charset="0"/>
            </a:endParaRPr>
          </a:p>
          <a:p>
            <a:r>
              <a:rPr lang="nb-NO" sz="800">
                <a:solidFill>
                  <a:srgbClr val="92D050"/>
                </a:solidFill>
                <a:latin typeface="Consolas" panose="020B0609020204030204" pitchFamily="49" charset="0"/>
              </a:rPr>
              <a:t>en algo sha2 sec ChangeMe2025!</a:t>
            </a:r>
          </a:p>
          <a:p>
            <a:r>
              <a:rPr lang="nb-NO" sz="800">
                <a:solidFill>
                  <a:srgbClr val="92D050"/>
                </a:solidFill>
                <a:latin typeface="Consolas" panose="020B0609020204030204" pitchFamily="49" charset="0"/>
              </a:rPr>
              <a:t>end</a:t>
            </a:r>
          </a:p>
          <a:p>
            <a:r>
              <a:rPr lang="nb-NO" sz="800">
                <a:solidFill>
                  <a:srgbClr val="92D050"/>
                </a:solidFill>
                <a:latin typeface="Consolas" panose="020B0609020204030204" pitchFamily="49" charset="0"/>
              </a:rPr>
              <a:t>wr</a:t>
            </a:r>
          </a:p>
          <a:p>
            <a:r>
              <a:rPr lang="nb-NO" sz="800">
                <a:solidFill>
                  <a:srgbClr val="92D050"/>
                </a:solidFill>
                <a:latin typeface="Consolas" panose="020B0609020204030204" pitchFamily="49" charset="0"/>
              </a:rPr>
              <a:t>reload</a:t>
            </a:r>
          </a:p>
        </p:txBody>
      </p:sp>
      <p:sp>
        <p:nvSpPr>
          <p:cNvPr id="9" name="TextBox 8">
            <a:extLst>
              <a:ext uri="{FF2B5EF4-FFF2-40B4-BE49-F238E27FC236}">
                <a16:creationId xmlns:a16="http://schemas.microsoft.com/office/drawing/2014/main" id="{62EBECFC-8251-24FA-A2F7-59C41D39B2C4}"/>
              </a:ext>
            </a:extLst>
          </p:cNvPr>
          <p:cNvSpPr txBox="1"/>
          <p:nvPr/>
        </p:nvSpPr>
        <p:spPr>
          <a:xfrm>
            <a:off x="7477897" y="1947047"/>
            <a:ext cx="4619368" cy="369332"/>
          </a:xfrm>
          <a:prstGeom prst="rect">
            <a:avLst/>
          </a:prstGeom>
          <a:noFill/>
        </p:spPr>
        <p:txBody>
          <a:bodyPr wrap="square">
            <a:spAutoFit/>
          </a:bodyPr>
          <a:lstStyle/>
          <a:p>
            <a:r>
              <a:rPr lang="nb-NO" sz="1200"/>
              <a:t>Abbreviated commands (pro/lazy version)</a:t>
            </a:r>
            <a:br>
              <a:rPr lang="nb-NO" sz="1200"/>
            </a:br>
            <a:r>
              <a:rPr lang="nb-NO" sz="600"/>
              <a:t>(yes it is possible to abbreviate even more if you want)</a:t>
            </a:r>
          </a:p>
        </p:txBody>
      </p:sp>
    </p:spTree>
    <p:extLst>
      <p:ext uri="{BB962C8B-B14F-4D97-AF65-F5344CB8AC3E}">
        <p14:creationId xmlns:p14="http://schemas.microsoft.com/office/powerpoint/2010/main" val="213375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2" name="The distance between the headline and the start of the body copy is always constant.…">
            <a:extLst>
              <a:ext uri="{FF2B5EF4-FFF2-40B4-BE49-F238E27FC236}">
                <a16:creationId xmlns:a16="http://schemas.microsoft.com/office/drawing/2014/main" id="{56CBBD6A-956B-BEA7-6225-FA64D93E5644}"/>
              </a:ext>
            </a:extLst>
          </p:cNvPr>
          <p:cNvSpPr txBox="1">
            <a:spLocks noGrp="1"/>
          </p:cNvSpPr>
          <p:nvPr>
            <p:ph idx="1"/>
          </p:nvPr>
        </p:nvSpPr>
        <p:spPr>
          <a:xfrm>
            <a:off x="61546" y="160201"/>
            <a:ext cx="8959362" cy="6087600"/>
          </a:xfrm>
        </p:spPr>
        <p:txBody>
          <a:bodyPr>
            <a:normAutofit/>
          </a:bodyPr>
          <a:lstStyle/>
          <a:p>
            <a:pPr marL="0" indent="0">
              <a:lnSpc>
                <a:spcPct val="110000"/>
              </a:lnSpc>
              <a:buNone/>
            </a:pPr>
            <a:r>
              <a:rPr lang="nb-NO" sz="3200" dirty="0"/>
              <a:t>Initial </a:t>
            </a:r>
            <a:r>
              <a:rPr lang="nb-NO" sz="3200" dirty="0" err="1"/>
              <a:t>config</a:t>
            </a:r>
            <a:endParaRPr lang="nb-NO" sz="3200" dirty="0">
              <a:cs typeface="+mj-cs"/>
            </a:endParaRPr>
          </a:p>
          <a:p>
            <a:pPr>
              <a:lnSpc>
                <a:spcPct val="110000"/>
              </a:lnSpc>
              <a:buFontTx/>
              <a:buChar char="-"/>
            </a:pPr>
            <a:r>
              <a:rPr lang="nb-NO" sz="1400" dirty="0" err="1"/>
              <a:t>Copy</a:t>
            </a:r>
            <a:r>
              <a:rPr lang="nb-NO" sz="1400" dirty="0"/>
              <a:t> </a:t>
            </a:r>
            <a:r>
              <a:rPr lang="nb-NO" sz="1400" dirty="0" err="1"/>
              <a:t>the</a:t>
            </a:r>
            <a:r>
              <a:rPr lang="nb-NO" sz="1400" dirty="0"/>
              <a:t> </a:t>
            </a:r>
            <a:r>
              <a:rPr lang="nb-NO" sz="1400" dirty="0" err="1"/>
              <a:t>config</a:t>
            </a:r>
            <a:r>
              <a:rPr lang="nb-NO" sz="1400" dirty="0"/>
              <a:t> </a:t>
            </a:r>
            <a:r>
              <a:rPr lang="nb-NO" sz="1400"/>
              <a:t>script , and paste into the WLC (Log in, and enter "enable" mode first)</a:t>
            </a:r>
            <a:endParaRPr lang="nb-NO" sz="1400" dirty="0"/>
          </a:p>
          <a:p>
            <a:pPr>
              <a:lnSpc>
                <a:spcPct val="110000"/>
              </a:lnSpc>
              <a:buFontTx/>
              <a:buChar char="-"/>
            </a:pPr>
            <a:r>
              <a:rPr lang="nb-NO" sz="1400" dirty="0" err="1"/>
              <a:t>Replace</a:t>
            </a:r>
            <a:r>
              <a:rPr lang="nb-NO" sz="1400" dirty="0"/>
              <a:t> </a:t>
            </a:r>
            <a:r>
              <a:rPr lang="nb-NO" sz="1400" dirty="0" err="1"/>
              <a:t>the</a:t>
            </a:r>
            <a:r>
              <a:rPr lang="nb-NO" sz="1400" dirty="0"/>
              <a:t> </a:t>
            </a:r>
            <a:r>
              <a:rPr lang="nb-NO" sz="1400" err="1"/>
              <a:t>text</a:t>
            </a:r>
            <a:r>
              <a:rPr lang="nb-NO" sz="1400"/>
              <a:t> {wlc-number</a:t>
            </a:r>
            <a:r>
              <a:rPr lang="nb-NO" sz="1400" dirty="0"/>
              <a:t>} </a:t>
            </a:r>
            <a:r>
              <a:rPr lang="nb-NO" sz="1400" dirty="0" err="1"/>
              <a:t>with</a:t>
            </a:r>
            <a:r>
              <a:rPr lang="nb-NO" sz="1400" dirty="0"/>
              <a:t> </a:t>
            </a:r>
            <a:r>
              <a:rPr lang="nb-NO" sz="1400" dirty="0" err="1"/>
              <a:t>your</a:t>
            </a:r>
            <a:r>
              <a:rPr lang="nb-NO" sz="1400" dirty="0"/>
              <a:t> pod </a:t>
            </a:r>
            <a:r>
              <a:rPr lang="nb-NO" sz="1400" dirty="0" err="1"/>
              <a:t>number</a:t>
            </a: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endParaRPr lang="nb-NO" sz="1400" dirty="0"/>
          </a:p>
          <a:p>
            <a:pPr>
              <a:lnSpc>
                <a:spcPct val="110000"/>
              </a:lnSpc>
              <a:buFontTx/>
              <a:buChar char="-"/>
            </a:pPr>
            <a:r>
              <a:rPr lang="nb-NO" sz="1400" dirty="0"/>
              <a:t>It </a:t>
            </a:r>
            <a:r>
              <a:rPr lang="nb-NO" sz="1400" dirty="0" err="1"/>
              <a:t>should</a:t>
            </a:r>
            <a:r>
              <a:rPr lang="nb-NO" sz="1400" dirty="0"/>
              <a:t> </a:t>
            </a:r>
            <a:r>
              <a:rPr lang="nb-NO" sz="1400"/>
              <a:t>be 3 </a:t>
            </a:r>
            <a:r>
              <a:rPr lang="nb-NO" sz="1400" dirty="0" err="1"/>
              <a:t>occurences</a:t>
            </a:r>
            <a:endParaRPr lang="nb-NO" sz="1400" dirty="0"/>
          </a:p>
          <a:p>
            <a:pPr lvl="1">
              <a:lnSpc>
                <a:spcPct val="110000"/>
              </a:lnSpc>
              <a:buFontTx/>
              <a:buChar char="-"/>
            </a:pPr>
            <a:r>
              <a:rPr lang="nb-NO" sz="1200"/>
              <a:t>SSID </a:t>
            </a:r>
            <a:r>
              <a:rPr lang="nb-NO" sz="1200" dirty="0" err="1"/>
              <a:t>name</a:t>
            </a:r>
            <a:r>
              <a:rPr lang="nb-NO" sz="1200" dirty="0"/>
              <a:t>: </a:t>
            </a:r>
            <a:r>
              <a:rPr lang="nb-NO" sz="1200" dirty="0" err="1">
                <a:latin typeface="Consolas" panose="020B0609020204030204" pitchFamily="49" charset="0"/>
              </a:rPr>
              <a:t>wlan</a:t>
            </a:r>
            <a:r>
              <a:rPr lang="nb-NO" sz="1200" dirty="0">
                <a:latin typeface="Consolas" panose="020B0609020204030204" pitchFamily="49" charset="0"/>
              </a:rPr>
              <a:t> lab-</a:t>
            </a:r>
            <a:r>
              <a:rPr lang="nb-NO" sz="1200" dirty="0" err="1">
                <a:latin typeface="Consolas" panose="020B0609020204030204" pitchFamily="49" charset="0"/>
              </a:rPr>
              <a:t>network</a:t>
            </a:r>
            <a:r>
              <a:rPr lang="nb-NO" sz="1200" dirty="0">
                <a:latin typeface="Consolas" panose="020B0609020204030204" pitchFamily="49" charset="0"/>
              </a:rPr>
              <a:t> 17 </a:t>
            </a:r>
            <a:r>
              <a:rPr lang="nb-NO" sz="1200">
                <a:latin typeface="Consolas" panose="020B0609020204030204" pitchFamily="49" charset="0"/>
              </a:rPr>
              <a:t>lab-</a:t>
            </a:r>
            <a:r>
              <a:rPr lang="nb-NO" sz="1200" err="1">
                <a:latin typeface="Consolas" panose="020B0609020204030204" pitchFamily="49" charset="0"/>
              </a:rPr>
              <a:t>network</a:t>
            </a:r>
            <a:r>
              <a:rPr lang="nb-NO" sz="1200">
                <a:latin typeface="Consolas" panose="020B0609020204030204" pitchFamily="49" charset="0"/>
              </a:rPr>
              <a:t>{wlc-number</a:t>
            </a:r>
            <a:r>
              <a:rPr lang="nb-NO" sz="1200" dirty="0">
                <a:latin typeface="Consolas" panose="020B0609020204030204" pitchFamily="49" charset="0"/>
              </a:rPr>
              <a:t>}</a:t>
            </a:r>
          </a:p>
          <a:p>
            <a:pPr lvl="1">
              <a:lnSpc>
                <a:spcPct val="110000"/>
              </a:lnSpc>
              <a:buFontTx/>
              <a:buChar char="-"/>
            </a:pPr>
            <a:r>
              <a:rPr lang="nb-NO" sz="1200" dirty="0" err="1"/>
              <a:t>Mobility</a:t>
            </a:r>
            <a:r>
              <a:rPr lang="nb-NO" sz="1200" dirty="0"/>
              <a:t> </a:t>
            </a:r>
            <a:r>
              <a:rPr lang="nb-NO" sz="1200" dirty="0" err="1"/>
              <a:t>group</a:t>
            </a:r>
            <a:r>
              <a:rPr lang="nb-NO" sz="1200" dirty="0"/>
              <a:t>: </a:t>
            </a:r>
            <a:r>
              <a:rPr lang="en-US" sz="1200" dirty="0">
                <a:latin typeface="Consolas" panose="020B0609020204030204" pitchFamily="49" charset="0"/>
              </a:rPr>
              <a:t>wireless mobility group name </a:t>
            </a:r>
            <a:r>
              <a:rPr lang="en-US" sz="1200" err="1">
                <a:latin typeface="Consolas" panose="020B0609020204030204" pitchFamily="49" charset="0"/>
              </a:rPr>
              <a:t>automationlab</a:t>
            </a:r>
            <a:r>
              <a:rPr lang="en-US" sz="1200">
                <a:latin typeface="Consolas" panose="020B0609020204030204" pitchFamily="49" charset="0"/>
              </a:rPr>
              <a:t>{wlc-number</a:t>
            </a:r>
            <a:r>
              <a:rPr lang="en-US" sz="1200" dirty="0">
                <a:latin typeface="Consolas" panose="020B0609020204030204" pitchFamily="49" charset="0"/>
              </a:rPr>
              <a:t>}</a:t>
            </a:r>
          </a:p>
          <a:p>
            <a:pPr lvl="1">
              <a:lnSpc>
                <a:spcPct val="110000"/>
              </a:lnSpc>
              <a:buFontTx/>
              <a:buChar char="-"/>
            </a:pPr>
            <a:r>
              <a:rPr lang="nb-NO" sz="1200" dirty="0"/>
              <a:t>RF-</a:t>
            </a:r>
            <a:r>
              <a:rPr lang="nb-NO" sz="1200" dirty="0" err="1"/>
              <a:t>group</a:t>
            </a:r>
            <a:r>
              <a:rPr lang="nb-NO" sz="1200" dirty="0"/>
              <a:t>: </a:t>
            </a:r>
            <a:r>
              <a:rPr lang="nb-NO" sz="1200" dirty="0" err="1">
                <a:latin typeface="Consolas" panose="020B0609020204030204" pitchFamily="49" charset="0"/>
              </a:rPr>
              <a:t>wireless</a:t>
            </a:r>
            <a:r>
              <a:rPr lang="nb-NO" sz="1200" dirty="0">
                <a:latin typeface="Consolas" panose="020B0609020204030204" pitchFamily="49" charset="0"/>
              </a:rPr>
              <a:t> </a:t>
            </a:r>
            <a:r>
              <a:rPr lang="nb-NO" sz="1200" dirty="0" err="1">
                <a:latin typeface="Consolas" panose="020B0609020204030204" pitchFamily="49" charset="0"/>
              </a:rPr>
              <a:t>rf-network</a:t>
            </a:r>
            <a:r>
              <a:rPr lang="nb-NO" sz="1200" dirty="0">
                <a:latin typeface="Consolas" panose="020B0609020204030204" pitchFamily="49" charset="0"/>
              </a:rPr>
              <a:t> </a:t>
            </a:r>
            <a:r>
              <a:rPr lang="nb-NO" sz="1200" err="1">
                <a:latin typeface="Consolas" panose="020B0609020204030204" pitchFamily="49" charset="0"/>
              </a:rPr>
              <a:t>automationlab</a:t>
            </a:r>
            <a:r>
              <a:rPr lang="nb-NO" sz="1200">
                <a:latin typeface="Consolas" panose="020B0609020204030204" pitchFamily="49" charset="0"/>
              </a:rPr>
              <a:t>{wlc-number</a:t>
            </a:r>
            <a:r>
              <a:rPr lang="nb-NO" sz="1200" dirty="0">
                <a:latin typeface="Consolas" panose="020B0609020204030204" pitchFamily="49" charset="0"/>
              </a:rPr>
              <a:t>}</a:t>
            </a:r>
          </a:p>
          <a:p>
            <a:pPr>
              <a:lnSpc>
                <a:spcPct val="110000"/>
              </a:lnSpc>
              <a:buFontTx/>
              <a:buChar char="-"/>
            </a:pPr>
            <a:r>
              <a:rPr lang="nb-NO" sz="1400"/>
              <a:t>You </a:t>
            </a:r>
            <a:r>
              <a:rPr lang="nb-NO" sz="1400" err="1"/>
              <a:t>should</a:t>
            </a:r>
            <a:r>
              <a:rPr lang="nb-NO" sz="1400"/>
              <a:t> change/add your local country under the "wireless country" section</a:t>
            </a:r>
          </a:p>
          <a:p>
            <a:pPr>
              <a:lnSpc>
                <a:spcPct val="110000"/>
              </a:lnSpc>
              <a:buFontTx/>
              <a:buChar char="-"/>
            </a:pPr>
            <a:r>
              <a:rPr lang="nb-NO" sz="1400"/>
              <a:t>The </a:t>
            </a:r>
            <a:r>
              <a:rPr lang="nb-NO" sz="1400" dirty="0"/>
              <a:t>last line </a:t>
            </a:r>
            <a:r>
              <a:rPr lang="nb-NO" sz="1400" dirty="0" err="1"/>
              <a:t>should</a:t>
            </a:r>
            <a:r>
              <a:rPr lang="nb-NO" sz="1400" dirty="0"/>
              <a:t> be </a:t>
            </a:r>
            <a:r>
              <a:rPr lang="nb-NO" sz="1400" dirty="0" err="1"/>
              <a:t>pasted</a:t>
            </a:r>
            <a:r>
              <a:rPr lang="nb-NO" sz="1400" dirty="0"/>
              <a:t> </a:t>
            </a:r>
            <a:r>
              <a:rPr lang="nb-NO" sz="1400" dirty="0" err="1"/>
              <a:t>alone</a:t>
            </a:r>
            <a:r>
              <a:rPr lang="nb-NO" sz="1400" dirty="0"/>
              <a:t> </a:t>
            </a:r>
            <a:r>
              <a:rPr lang="nb-NO" sz="1400" dirty="0" err="1"/>
              <a:t>after</a:t>
            </a:r>
            <a:r>
              <a:rPr lang="nb-NO" sz="1400" dirty="0"/>
              <a:t> </a:t>
            </a:r>
            <a:r>
              <a:rPr lang="nb-NO" sz="1400" dirty="0" err="1"/>
              <a:t>the</a:t>
            </a:r>
            <a:r>
              <a:rPr lang="nb-NO" sz="1400" dirty="0"/>
              <a:t> rest is </a:t>
            </a:r>
            <a:r>
              <a:rPr lang="nb-NO" sz="1400" dirty="0" err="1"/>
              <a:t>finished</a:t>
            </a:r>
            <a:endParaRPr lang="nb-NO" sz="1600" dirty="0"/>
          </a:p>
        </p:txBody>
      </p:sp>
      <p:sp>
        <p:nvSpPr>
          <p:cNvPr id="3" name="TextBox 2">
            <a:extLst>
              <a:ext uri="{FF2B5EF4-FFF2-40B4-BE49-F238E27FC236}">
                <a16:creationId xmlns:a16="http://schemas.microsoft.com/office/drawing/2014/main" id="{06CD824E-9413-7DC7-ED5E-8441587B9B63}"/>
              </a:ext>
            </a:extLst>
          </p:cNvPr>
          <p:cNvSpPr txBox="1"/>
          <p:nvPr/>
        </p:nvSpPr>
        <p:spPr>
          <a:xfrm>
            <a:off x="9195487" y="652863"/>
            <a:ext cx="2656543" cy="5484578"/>
          </a:xfrm>
          <a:prstGeom prst="rect">
            <a:avLst/>
          </a:prstGeom>
          <a:noFill/>
        </p:spPr>
        <p:txBody>
          <a:bodyPr wrap="square">
            <a:spAutoFit/>
          </a:bodyPr>
          <a:lstStyle/>
          <a:p>
            <a:r>
              <a:rPr lang="nb-NO" sz="240">
                <a:latin typeface="Consolas" panose="020B0609020204030204" pitchFamily="49" charset="0"/>
              </a:rPr>
              <a:t>conf t</a:t>
            </a:r>
          </a:p>
          <a:p>
            <a:r>
              <a:rPr lang="nb-NO" sz="240">
                <a:latin typeface="Consolas" panose="020B0609020204030204" pitchFamily="49" charset="0"/>
              </a:rPr>
              <a:t>!</a:t>
            </a:r>
          </a:p>
          <a:p>
            <a:r>
              <a:rPr lang="nb-NO" sz="240">
                <a:latin typeface="Consolas" panose="020B0609020204030204" pitchFamily="49" charset="0"/>
              </a:rPr>
              <a:t>vlan 10</a:t>
            </a:r>
          </a:p>
          <a:p>
            <a:r>
              <a:rPr lang="nb-NO" sz="240">
                <a:latin typeface="Consolas" panose="020B0609020204030204" pitchFamily="49" charset="0"/>
              </a:rPr>
              <a:t>name management</a:t>
            </a:r>
          </a:p>
          <a:p>
            <a:r>
              <a:rPr lang="nb-NO" sz="240">
                <a:latin typeface="Consolas" panose="020B0609020204030204" pitchFamily="49" charset="0"/>
              </a:rPr>
              <a:t>!</a:t>
            </a:r>
          </a:p>
          <a:p>
            <a:r>
              <a:rPr lang="nb-NO" sz="240">
                <a:latin typeface="Consolas" panose="020B0609020204030204" pitchFamily="49" charset="0"/>
              </a:rPr>
              <a:t>interface Vlan 1</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interface vlan 10</a:t>
            </a:r>
          </a:p>
          <a:p>
            <a:r>
              <a:rPr lang="nb-NO" sz="240">
                <a:latin typeface="Consolas" panose="020B0609020204030204" pitchFamily="49" charset="0"/>
              </a:rPr>
              <a:t>description management</a:t>
            </a:r>
          </a:p>
          <a:p>
            <a:r>
              <a:rPr lang="nb-NO" sz="240">
                <a:latin typeface="Consolas" panose="020B0609020204030204" pitchFamily="49" charset="0"/>
              </a:rPr>
              <a:t>!</a:t>
            </a:r>
          </a:p>
          <a:p>
            <a:r>
              <a:rPr lang="nb-NO" sz="240">
                <a:latin typeface="Consolas" panose="020B0609020204030204" pitchFamily="49" charset="0"/>
              </a:rPr>
              <a:t>interface GigabitEthernet1</a:t>
            </a:r>
          </a:p>
          <a:p>
            <a:r>
              <a:rPr lang="nb-NO" sz="240">
                <a:latin typeface="Consolas" panose="020B0609020204030204" pitchFamily="49" charset="0"/>
              </a:rPr>
              <a:t>description Uplink</a:t>
            </a:r>
          </a:p>
          <a:p>
            <a:r>
              <a:rPr lang="nb-NO" sz="240">
                <a:latin typeface="Consolas" panose="020B0609020204030204" pitchFamily="49" charset="0"/>
              </a:rPr>
              <a:t>!</a:t>
            </a:r>
          </a:p>
          <a:p>
            <a:r>
              <a:rPr lang="nb-NO" sz="240">
                <a:latin typeface="Consolas" panose="020B0609020204030204" pitchFamily="49" charset="0"/>
              </a:rPr>
              <a:t>ip default-gateway 192.168.10.1</a:t>
            </a:r>
          </a:p>
          <a:p>
            <a:r>
              <a:rPr lang="nb-NO" sz="240">
                <a:latin typeface="Consolas" panose="020B0609020204030204" pitchFamily="49" charset="0"/>
              </a:rPr>
              <a:t>ip route 0.0.0.0 0.0.0.0 192.168.10.1</a:t>
            </a:r>
          </a:p>
          <a:p>
            <a:r>
              <a:rPr lang="nb-NO" sz="240">
                <a:latin typeface="Consolas" panose="020B0609020204030204" pitchFamily="49" charset="0"/>
              </a:rPr>
              <a:t>aaa authentication login default local</a:t>
            </a:r>
          </a:p>
          <a:p>
            <a:r>
              <a:rPr lang="nb-NO" sz="240">
                <a:latin typeface="Consolas" panose="020B0609020204030204" pitchFamily="49" charset="0"/>
              </a:rPr>
              <a:t>aaa authentication enable default enable</a:t>
            </a:r>
          </a:p>
          <a:p>
            <a:r>
              <a:rPr lang="nb-NO" sz="240">
                <a:latin typeface="Consolas" panose="020B0609020204030204" pitchFamily="49" charset="0"/>
              </a:rPr>
              <a:t>!</a:t>
            </a:r>
          </a:p>
          <a:p>
            <a:r>
              <a:rPr lang="nb-NO" sz="240">
                <a:latin typeface="Consolas" panose="020B0609020204030204" pitchFamily="49" charset="0"/>
              </a:rPr>
              <a:t>interface GigabitEthernet2</a:t>
            </a:r>
          </a:p>
          <a:p>
            <a:r>
              <a:rPr lang="nb-NO" sz="240">
                <a:latin typeface="Consolas" panose="020B0609020204030204" pitchFamily="49" charset="0"/>
              </a:rPr>
              <a:t>description Out-of-Band</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interface GigabitEthernet3</a:t>
            </a:r>
          </a:p>
          <a:p>
            <a:r>
              <a:rPr lang="nb-NO" sz="240">
                <a:latin typeface="Consolas" panose="020B0609020204030204" pitchFamily="49" charset="0"/>
              </a:rPr>
              <a:t>description HA-sync</a:t>
            </a:r>
          </a:p>
          <a:p>
            <a:r>
              <a:rPr lang="nb-NO" sz="240">
                <a:latin typeface="Consolas" panose="020B0609020204030204" pitchFamily="49" charset="0"/>
              </a:rPr>
              <a:t>shutdown</a:t>
            </a:r>
          </a:p>
          <a:p>
            <a:r>
              <a:rPr lang="nb-NO" sz="240">
                <a:latin typeface="Consolas" panose="020B0609020204030204" pitchFamily="49" charset="0"/>
              </a:rPr>
              <a:t>!</a:t>
            </a:r>
          </a:p>
          <a:p>
            <a:r>
              <a:rPr lang="nb-NO" sz="240">
                <a:latin typeface="Consolas" panose="020B0609020204030204" pitchFamily="49" charset="0"/>
              </a:rPr>
              <a:t>vlan 11</a:t>
            </a:r>
          </a:p>
          <a:p>
            <a:r>
              <a:rPr lang="nb-NO" sz="240">
                <a:latin typeface="Consolas" panose="020B0609020204030204" pitchFamily="49" charset="0"/>
              </a:rPr>
              <a:t>name lab-network</a:t>
            </a:r>
          </a:p>
          <a:p>
            <a:r>
              <a:rPr lang="nb-NO" sz="240">
                <a:latin typeface="Consolas" panose="020B0609020204030204" pitchFamily="49" charset="0"/>
              </a:rPr>
              <a:t>!</a:t>
            </a:r>
          </a:p>
          <a:p>
            <a:r>
              <a:rPr lang="nb-NO" sz="240">
                <a:latin typeface="Consolas" panose="020B0609020204030204" pitchFamily="49" charset="0"/>
              </a:rPr>
              <a:t>do terminal length 40</a:t>
            </a:r>
          </a:p>
          <a:p>
            <a:r>
              <a:rPr lang="nb-NO" sz="240">
                <a:latin typeface="Consolas" panose="020B0609020204030204" pitchFamily="49" charset="0"/>
              </a:rPr>
              <a:t>ip dhcp bootp ignore</a:t>
            </a:r>
          </a:p>
          <a:p>
            <a:r>
              <a:rPr lang="nb-NO" sz="240">
                <a:latin typeface="Consolas" panose="020B0609020204030204" pitchFamily="49" charset="0"/>
              </a:rPr>
              <a:t>no service pad</a:t>
            </a:r>
          </a:p>
          <a:p>
            <a:r>
              <a:rPr lang="nb-NO" sz="240">
                <a:latin typeface="Consolas" panose="020B0609020204030204" pitchFamily="49" charset="0"/>
              </a:rPr>
              <a:t>no pae</a:t>
            </a:r>
          </a:p>
          <a:p>
            <a:r>
              <a:rPr lang="nb-NO" sz="240">
                <a:latin typeface="Consolas" panose="020B0609020204030204" pitchFamily="49" charset="0"/>
              </a:rPr>
              <a:t>service tcp-keepalives-in</a:t>
            </a:r>
          </a:p>
          <a:p>
            <a:r>
              <a:rPr lang="nb-NO" sz="240">
                <a:latin typeface="Consolas" panose="020B0609020204030204" pitchFamily="49" charset="0"/>
              </a:rPr>
              <a:t>service tcp-keepalives-out</a:t>
            </a:r>
          </a:p>
          <a:p>
            <a:r>
              <a:rPr lang="nb-NO" sz="240">
                <a:latin typeface="Consolas" panose="020B0609020204030204" pitchFamily="49" charset="0"/>
              </a:rPr>
              <a:t>ntp server 0.pool.ntp.org</a:t>
            </a:r>
          </a:p>
          <a:p>
            <a:r>
              <a:rPr lang="nb-NO" sz="240">
                <a:latin typeface="Consolas" panose="020B0609020204030204" pitchFamily="49" charset="0"/>
              </a:rPr>
              <a:t>ntp server 1.pool.ntp.org</a:t>
            </a:r>
          </a:p>
          <a:p>
            <a:r>
              <a:rPr lang="nb-NO" sz="240">
                <a:latin typeface="Consolas" panose="020B0609020204030204" pitchFamily="49" charset="0"/>
              </a:rPr>
              <a:t>service timestamps debug datetime msec localtime</a:t>
            </a:r>
          </a:p>
          <a:p>
            <a:r>
              <a:rPr lang="nb-NO" sz="240">
                <a:latin typeface="Consolas" panose="020B0609020204030204" pitchFamily="49" charset="0"/>
              </a:rPr>
              <a:t>service timestamps log datetime msec localtime</a:t>
            </a:r>
          </a:p>
          <a:p>
            <a:r>
              <a:rPr lang="nb-NO" sz="240">
                <a:latin typeface="Consolas" panose="020B0609020204030204" pitchFamily="49" charset="0"/>
              </a:rPr>
              <a:t>service password-encryption</a:t>
            </a:r>
          </a:p>
          <a:p>
            <a:r>
              <a:rPr lang="nb-NO" sz="240">
                <a:latin typeface="Consolas" panose="020B0609020204030204" pitchFamily="49" charset="0"/>
              </a:rPr>
              <a:t>aaa session-id common</a:t>
            </a:r>
          </a:p>
          <a:p>
            <a:r>
              <a:rPr lang="nb-NO" sz="240">
                <a:latin typeface="Consolas" panose="020B0609020204030204" pitchFamily="49" charset="0"/>
              </a:rPr>
              <a:t>aaa authorization exec default local</a:t>
            </a:r>
          </a:p>
          <a:p>
            <a:r>
              <a:rPr lang="nb-NO" sz="240">
                <a:latin typeface="Consolas" panose="020B0609020204030204" pitchFamily="49" charset="0"/>
              </a:rPr>
              <a:t># WLPC US Timezone settings (Phoenix, Arizona - Mountain Standard Time all year)</a:t>
            </a:r>
          </a:p>
          <a:p>
            <a:r>
              <a:rPr lang="nb-NO" sz="240">
                <a:latin typeface="Consolas" panose="020B0609020204030204" pitchFamily="49" charset="0"/>
              </a:rPr>
              <a:t>clock timezone MST -7 0</a:t>
            </a:r>
          </a:p>
          <a:p>
            <a:r>
              <a:rPr lang="nb-NO" sz="240">
                <a:latin typeface="Consolas" panose="020B0609020204030204" pitchFamily="49" charset="0"/>
              </a:rPr>
              <a:t># WLPC EU Timezone settings (Europe/Oslo - CET (UTC+1) in winter and CEST (UTC+2) in summer)</a:t>
            </a:r>
          </a:p>
          <a:p>
            <a:r>
              <a:rPr lang="nb-NO" sz="240">
                <a:latin typeface="Consolas" panose="020B0609020204030204" pitchFamily="49" charset="0"/>
              </a:rPr>
              <a:t># clock timezone CET 1 0</a:t>
            </a:r>
          </a:p>
          <a:p>
            <a:r>
              <a:rPr lang="nb-NO" sz="240">
                <a:latin typeface="Consolas" panose="020B0609020204030204" pitchFamily="49" charset="0"/>
              </a:rPr>
              <a:t># clock summer-time CEST recurring last Sun Mar 2:00 last Sun Oct 3:00</a:t>
            </a:r>
          </a:p>
          <a:p>
            <a:r>
              <a:rPr lang="nb-NO" sz="240">
                <a:latin typeface="Consolas" panose="020B0609020204030204" pitchFamily="49" charset="0"/>
              </a:rPr>
              <a:t>ip http server</a:t>
            </a:r>
          </a:p>
          <a:p>
            <a:r>
              <a:rPr lang="nb-NO" sz="240">
                <a:latin typeface="Consolas" panose="020B0609020204030204" pitchFamily="49" charset="0"/>
              </a:rPr>
              <a:t>ip http authentication local</a:t>
            </a:r>
          </a:p>
          <a:p>
            <a:r>
              <a:rPr lang="nb-NO" sz="240">
                <a:latin typeface="Consolas" panose="020B0609020204030204" pitchFamily="49" charset="0"/>
              </a:rPr>
              <a:t>ip http secure-server</a:t>
            </a:r>
          </a:p>
          <a:p>
            <a:r>
              <a:rPr lang="nb-NO" sz="240">
                <a:latin typeface="Consolas" panose="020B0609020204030204" pitchFamily="49" charset="0"/>
              </a:rPr>
              <a:t>no logging console</a:t>
            </a:r>
          </a:p>
          <a:p>
            <a:r>
              <a:rPr lang="nb-NO" sz="240">
                <a:latin typeface="Consolas" panose="020B0609020204030204" pitchFamily="49" charset="0"/>
              </a:rPr>
              <a:t>no logging monitor</a:t>
            </a:r>
          </a:p>
          <a:p>
            <a:r>
              <a:rPr lang="nb-NO" sz="240">
                <a:latin typeface="Consolas" panose="020B0609020204030204" pitchFamily="49" charset="0"/>
              </a:rPr>
              <a:t>logging buffered 40960</a:t>
            </a:r>
          </a:p>
          <a:p>
            <a:r>
              <a:rPr lang="nb-NO" sz="240">
                <a:latin typeface="Consolas" panose="020B0609020204030204" pitchFamily="49" charset="0"/>
              </a:rPr>
              <a:t>configuration mode exclusive auto</a:t>
            </a:r>
          </a:p>
          <a:p>
            <a:r>
              <a:rPr lang="nb-NO" sz="240">
                <a:latin typeface="Consolas" panose="020B0609020204030204" pitchFamily="49" charset="0"/>
              </a:rPr>
              <a:t>errdisable recovery cause all</a:t>
            </a:r>
          </a:p>
          <a:p>
            <a:r>
              <a:rPr lang="nb-NO" sz="240">
                <a:latin typeface="Consolas" panose="020B0609020204030204" pitchFamily="49" charset="0"/>
              </a:rPr>
              <a:t>errdisable recovery interval 600</a:t>
            </a:r>
          </a:p>
          <a:p>
            <a:r>
              <a:rPr lang="nb-NO" sz="240">
                <a:latin typeface="Consolas" panose="020B0609020204030204" pitchFamily="49" charset="0"/>
              </a:rPr>
              <a:t>ip name-server 1.1.1.1 8.8.8.8</a:t>
            </a:r>
          </a:p>
          <a:p>
            <a:r>
              <a:rPr lang="nb-NO" sz="240">
                <a:latin typeface="Consolas" panose="020B0609020204030204" pitchFamily="49" charset="0"/>
              </a:rPr>
              <a:t>ip ssh time-out 15</a:t>
            </a:r>
          </a:p>
          <a:p>
            <a:r>
              <a:rPr lang="nb-NO" sz="240">
                <a:latin typeface="Consolas" panose="020B0609020204030204" pitchFamily="49" charset="0"/>
              </a:rPr>
              <a:t>!</a:t>
            </a:r>
          </a:p>
          <a:p>
            <a:r>
              <a:rPr lang="nb-NO" sz="240">
                <a:latin typeface="Consolas" panose="020B0609020204030204" pitchFamily="49" charset="0"/>
              </a:rPr>
              <a:t>line con 0</a:t>
            </a:r>
          </a:p>
          <a:p>
            <a:r>
              <a:rPr lang="nb-NO" sz="240">
                <a:latin typeface="Consolas" panose="020B0609020204030204" pitchFamily="49" charset="0"/>
              </a:rPr>
              <a:t> exec-timeout 5 0</a:t>
            </a:r>
          </a:p>
          <a:p>
            <a:r>
              <a:rPr lang="nb-NO" sz="240">
                <a:latin typeface="Consolas" panose="020B0609020204030204" pitchFamily="49" charset="0"/>
              </a:rPr>
              <a:t> logging synchronous</a:t>
            </a:r>
          </a:p>
          <a:p>
            <a:r>
              <a:rPr lang="nb-NO" sz="240">
                <a:latin typeface="Consolas" panose="020B0609020204030204" pitchFamily="49" charset="0"/>
              </a:rPr>
              <a:t> stopbits 1</a:t>
            </a:r>
          </a:p>
          <a:p>
            <a:r>
              <a:rPr lang="nb-NO" sz="240">
                <a:latin typeface="Consolas" panose="020B0609020204030204" pitchFamily="49" charset="0"/>
              </a:rPr>
              <a:t>line vty 0 30</a:t>
            </a:r>
          </a:p>
          <a:p>
            <a:r>
              <a:rPr lang="nb-NO" sz="240">
                <a:latin typeface="Consolas" panose="020B0609020204030204" pitchFamily="49" charset="0"/>
              </a:rPr>
              <a:t> exec-timeout 60 0</a:t>
            </a:r>
          </a:p>
          <a:p>
            <a:r>
              <a:rPr lang="nb-NO" sz="240">
                <a:latin typeface="Consolas" panose="020B0609020204030204" pitchFamily="49" charset="0"/>
              </a:rPr>
              <a:t> privilege level 15</a:t>
            </a:r>
          </a:p>
          <a:p>
            <a:r>
              <a:rPr lang="nb-NO" sz="240">
                <a:latin typeface="Consolas" panose="020B0609020204030204" pitchFamily="49" charset="0"/>
              </a:rPr>
              <a:t> logging synchronous</a:t>
            </a:r>
          </a:p>
          <a:p>
            <a:r>
              <a:rPr lang="nb-NO" sz="240">
                <a:latin typeface="Consolas" panose="020B0609020204030204" pitchFamily="49" charset="0"/>
              </a:rPr>
              <a:t> transport input ssh</a:t>
            </a:r>
          </a:p>
          <a:p>
            <a:r>
              <a:rPr lang="nb-NO" sz="240">
                <a:latin typeface="Consolas" panose="020B0609020204030204" pitchFamily="49" charset="0"/>
              </a:rPr>
              <a:t>!</a:t>
            </a:r>
          </a:p>
          <a:p>
            <a:r>
              <a:rPr lang="nb-NO" sz="240">
                <a:latin typeface="Consolas" panose="020B0609020204030204" pitchFamily="49" charset="0"/>
              </a:rPr>
              <a:t>wireless mobility group name automationlab{wlc-number}</a:t>
            </a:r>
          </a:p>
          <a:p>
            <a:endParaRPr lang="nb-NO" sz="240">
              <a:latin typeface="Consolas" panose="020B0609020204030204" pitchFamily="49" charset="0"/>
            </a:endParaRPr>
          </a:p>
          <a:p>
            <a:r>
              <a:rPr lang="nb-NO" sz="240">
                <a:latin typeface="Consolas" panose="020B0609020204030204" pitchFamily="49" charset="0"/>
              </a:rPr>
              <a:t>wireless mobility dscp 0</a:t>
            </a:r>
          </a:p>
          <a:p>
            <a:r>
              <a:rPr lang="nb-NO" sz="240">
                <a:latin typeface="Consolas" panose="020B0609020204030204" pitchFamily="49" charset="0"/>
              </a:rPr>
              <a:t>!</a:t>
            </a:r>
          </a:p>
          <a:p>
            <a:r>
              <a:rPr lang="nb-NO" sz="240">
                <a:latin typeface="Consolas" panose="020B0609020204030204" pitchFamily="49" charset="0"/>
              </a:rPr>
              <a:t>wireless rf-network automationlab{wlc-number}</a:t>
            </a:r>
          </a:p>
          <a:p>
            <a:r>
              <a:rPr lang="nb-NO" sz="240">
                <a:latin typeface="Consolas" panose="020B0609020204030204" pitchFamily="49" charset="0"/>
              </a:rPr>
              <a:t>wireless client max-user-login 3</a:t>
            </a:r>
          </a:p>
          <a:p>
            <a:r>
              <a:rPr lang="nb-NO" sz="240">
                <a:latin typeface="Consolas" panose="020B0609020204030204" pitchFamily="49" charset="0"/>
              </a:rPr>
              <a:t>ap dot11 5ghz shutdown</a:t>
            </a:r>
          </a:p>
          <a:p>
            <a:endParaRPr lang="nb-NO" sz="240">
              <a:latin typeface="Consolas" panose="020B0609020204030204" pitchFamily="49" charset="0"/>
            </a:endParaRPr>
          </a:p>
          <a:p>
            <a:r>
              <a:rPr lang="nb-NO" sz="240">
                <a:latin typeface="Consolas" panose="020B0609020204030204" pitchFamily="49" charset="0"/>
              </a:rPr>
              <a:t>ap dot11 2 shutdown</a:t>
            </a:r>
          </a:p>
          <a:p>
            <a:endParaRPr lang="nb-NO" sz="240">
              <a:latin typeface="Consolas" panose="020B0609020204030204" pitchFamily="49" charset="0"/>
            </a:endParaRPr>
          </a:p>
          <a:p>
            <a:r>
              <a:rPr lang="nb-NO" sz="240">
                <a:latin typeface="Consolas" panose="020B0609020204030204" pitchFamily="49" charset="0"/>
              </a:rPr>
              <a:t># Country codes to support WLPC US and EU, change when used locally</a:t>
            </a:r>
          </a:p>
          <a:p>
            <a:r>
              <a:rPr lang="nb-NO" sz="240">
                <a:latin typeface="Consolas" panose="020B0609020204030204" pitchFamily="49" charset="0"/>
              </a:rPr>
              <a:t>wireless country US</a:t>
            </a:r>
          </a:p>
          <a:p>
            <a:r>
              <a:rPr lang="nb-NO" sz="240">
                <a:latin typeface="Consolas" panose="020B0609020204030204" pitchFamily="49" charset="0"/>
              </a:rPr>
              <a:t>wireless country NO</a:t>
            </a:r>
          </a:p>
          <a:p>
            <a:endParaRPr lang="nb-NO" sz="240">
              <a:latin typeface="Consolas" panose="020B0609020204030204" pitchFamily="49" charset="0"/>
            </a:endParaRPr>
          </a:p>
          <a:p>
            <a:r>
              <a:rPr lang="nb-NO" sz="240">
                <a:latin typeface="Consolas" panose="020B0609020204030204" pitchFamily="49" charset="0"/>
              </a:rPr>
              <a:t>no ap dot11 2 shutdown</a:t>
            </a:r>
          </a:p>
          <a:p>
            <a:r>
              <a:rPr lang="nb-NO" sz="240">
                <a:latin typeface="Consolas" panose="020B0609020204030204" pitchFamily="49" charset="0"/>
              </a:rPr>
              <a:t>no ap dot11 5 shutdown</a:t>
            </a:r>
          </a:p>
          <a:p>
            <a:r>
              <a:rPr lang="nb-NO" sz="240">
                <a:latin typeface="Consolas" panose="020B0609020204030204" pitchFamily="49" charset="0"/>
              </a:rPr>
              <a:t>!</a:t>
            </a:r>
          </a:p>
          <a:p>
            <a:r>
              <a:rPr lang="nb-NO" sz="240">
                <a:latin typeface="Consolas" panose="020B0609020204030204" pitchFamily="49" charset="0"/>
              </a:rPr>
              <a:t>wireless management interface vlan10</a:t>
            </a:r>
          </a:p>
          <a:p>
            <a:r>
              <a:rPr lang="nb-NO" sz="240">
                <a:latin typeface="Consolas" panose="020B0609020204030204" pitchFamily="49" charset="0"/>
              </a:rPr>
              <a:t>!</a:t>
            </a:r>
          </a:p>
          <a:p>
            <a:r>
              <a:rPr lang="nb-NO" sz="240">
                <a:latin typeface="Consolas" panose="020B0609020204030204" pitchFamily="49" charset="0"/>
              </a:rPr>
              <a:t>wireless profile flex lab-flex-profile</a:t>
            </a:r>
          </a:p>
          <a:p>
            <a:r>
              <a:rPr lang="nb-NO" sz="240">
                <a:latin typeface="Consolas" panose="020B0609020204030204" pitchFamily="49" charset="0"/>
              </a:rPr>
              <a:t> native-vlan-id 10</a:t>
            </a:r>
          </a:p>
          <a:p>
            <a:r>
              <a:rPr lang="nb-NO" sz="240">
                <a:latin typeface="Consolas" panose="020B0609020204030204" pitchFamily="49" charset="0"/>
              </a:rPr>
              <a:t> vlan-name 10</a:t>
            </a:r>
          </a:p>
          <a:p>
            <a:r>
              <a:rPr lang="nb-NO" sz="240">
                <a:latin typeface="Consolas" panose="020B0609020204030204" pitchFamily="49" charset="0"/>
              </a:rPr>
              <a:t>  vlan-id 10</a:t>
            </a:r>
          </a:p>
          <a:p>
            <a:r>
              <a:rPr lang="nb-NO" sz="240">
                <a:latin typeface="Consolas" panose="020B0609020204030204" pitchFamily="49" charset="0"/>
              </a:rPr>
              <a:t> vlan-name 11</a:t>
            </a:r>
          </a:p>
          <a:p>
            <a:r>
              <a:rPr lang="nb-NO" sz="240">
                <a:latin typeface="Consolas" panose="020B0609020204030204" pitchFamily="49" charset="0"/>
              </a:rPr>
              <a:t>  vlan-id 11</a:t>
            </a:r>
          </a:p>
          <a:p>
            <a:r>
              <a:rPr lang="nb-NO" sz="240">
                <a:latin typeface="Consolas" panose="020B0609020204030204" pitchFamily="49" charset="0"/>
              </a:rPr>
              <a:t>!</a:t>
            </a:r>
          </a:p>
          <a:p>
            <a:r>
              <a:rPr lang="nb-NO" sz="240">
                <a:latin typeface="Consolas" panose="020B0609020204030204" pitchFamily="49" charset="0"/>
              </a:rPr>
              <a:t>ap profile lab-ap-profile</a:t>
            </a:r>
          </a:p>
          <a:p>
            <a:r>
              <a:rPr lang="nb-NO" sz="240">
                <a:latin typeface="Consolas" panose="020B0609020204030204" pitchFamily="49" charset="0"/>
              </a:rPr>
              <a:t> mgmtuser username devnet-adm password 0 ChangeMe2025! secret 0 ChangeMe2025!</a:t>
            </a:r>
          </a:p>
          <a:p>
            <a:r>
              <a:rPr lang="nb-NO" sz="240">
                <a:latin typeface="Consolas" panose="020B0609020204030204" pitchFamily="49" charset="0"/>
              </a:rPr>
              <a:t> ssh</a:t>
            </a:r>
          </a:p>
          <a:p>
            <a:r>
              <a:rPr lang="nb-NO" sz="240">
                <a:latin typeface="Consolas" panose="020B0609020204030204" pitchFamily="49" charset="0"/>
              </a:rPr>
              <a:t>!</a:t>
            </a:r>
          </a:p>
          <a:p>
            <a:r>
              <a:rPr lang="nb-NO" sz="240">
                <a:latin typeface="Consolas" panose="020B0609020204030204" pitchFamily="49" charset="0"/>
              </a:rPr>
              <a:t>wireless tag site lab-site-tag</a:t>
            </a:r>
          </a:p>
          <a:p>
            <a:r>
              <a:rPr lang="nb-NO" sz="240">
                <a:latin typeface="Consolas" panose="020B0609020204030204" pitchFamily="49" charset="0"/>
              </a:rPr>
              <a:t> no local-site</a:t>
            </a:r>
          </a:p>
          <a:p>
            <a:r>
              <a:rPr lang="nb-NO" sz="240">
                <a:latin typeface="Consolas" panose="020B0609020204030204" pitchFamily="49" charset="0"/>
              </a:rPr>
              <a:t> flex-profile lab-flex-profile</a:t>
            </a:r>
          </a:p>
          <a:p>
            <a:r>
              <a:rPr lang="nb-NO" sz="240">
                <a:latin typeface="Consolas" panose="020B0609020204030204" pitchFamily="49" charset="0"/>
              </a:rPr>
              <a:t> ap-profile lab-ap-profile</a:t>
            </a:r>
          </a:p>
          <a:p>
            <a:r>
              <a:rPr lang="nb-NO" sz="240">
                <a:latin typeface="Consolas" panose="020B0609020204030204" pitchFamily="49" charset="0"/>
              </a:rPr>
              <a:t>!</a:t>
            </a:r>
          </a:p>
          <a:p>
            <a:r>
              <a:rPr lang="nb-NO" sz="240">
                <a:latin typeface="Consolas" panose="020B0609020204030204" pitchFamily="49" charset="0"/>
              </a:rPr>
              <a:t>wlan lab-network 17 lab-network{wlc-number}</a:t>
            </a:r>
          </a:p>
          <a:p>
            <a:r>
              <a:rPr lang="nb-NO" sz="240">
                <a:latin typeface="Consolas" panose="020B0609020204030204" pitchFamily="49" charset="0"/>
              </a:rPr>
              <a:t> radio policy dot11 5ghz</a:t>
            </a:r>
          </a:p>
          <a:p>
            <a:r>
              <a:rPr lang="nb-NO" sz="240">
                <a:latin typeface="Consolas" panose="020B0609020204030204" pitchFamily="49" charset="0"/>
              </a:rPr>
              <a:t> security ft over-the-ds</a:t>
            </a:r>
          </a:p>
          <a:p>
            <a:r>
              <a:rPr lang="nb-NO" sz="240">
                <a:latin typeface="Consolas" panose="020B0609020204030204" pitchFamily="49" charset="0"/>
              </a:rPr>
              <a:t> wmm require</a:t>
            </a:r>
          </a:p>
          <a:p>
            <a:r>
              <a:rPr lang="nb-NO" sz="240">
                <a:latin typeface="Consolas" panose="020B0609020204030204" pitchFamily="49" charset="0"/>
              </a:rPr>
              <a:t> security wpa psk set-key ascii 0 ChangeMe2025!</a:t>
            </a:r>
          </a:p>
          <a:p>
            <a:r>
              <a:rPr lang="nb-NO" sz="240">
                <a:latin typeface="Consolas" panose="020B0609020204030204" pitchFamily="49" charset="0"/>
              </a:rPr>
              <a:t> no security wpa akm dot1x</a:t>
            </a:r>
          </a:p>
          <a:p>
            <a:r>
              <a:rPr lang="nb-NO" sz="240">
                <a:latin typeface="Consolas" panose="020B0609020204030204" pitchFamily="49" charset="0"/>
              </a:rPr>
              <a:t> security wpa akm psk</a:t>
            </a:r>
          </a:p>
          <a:p>
            <a:r>
              <a:rPr lang="nb-NO" sz="240">
                <a:latin typeface="Consolas" panose="020B0609020204030204" pitchFamily="49" charset="0"/>
              </a:rPr>
              <a:t> no shutdown</a:t>
            </a:r>
          </a:p>
          <a:p>
            <a:r>
              <a:rPr lang="nb-NO" sz="240">
                <a:latin typeface="Consolas" panose="020B0609020204030204" pitchFamily="49" charset="0"/>
              </a:rPr>
              <a:t>!</a:t>
            </a:r>
          </a:p>
          <a:p>
            <a:r>
              <a:rPr lang="nb-NO" sz="240">
                <a:latin typeface="Consolas" panose="020B0609020204030204" pitchFamily="49" charset="0"/>
              </a:rPr>
              <a:t>wireless profile policy lab-policy</a:t>
            </a:r>
          </a:p>
          <a:p>
            <a:r>
              <a:rPr lang="nb-NO" sz="240">
                <a:latin typeface="Consolas" panose="020B0609020204030204" pitchFamily="49" charset="0"/>
              </a:rPr>
              <a:t> no central authentication</a:t>
            </a:r>
          </a:p>
          <a:p>
            <a:r>
              <a:rPr lang="nb-NO" sz="240">
                <a:latin typeface="Consolas" panose="020B0609020204030204" pitchFamily="49" charset="0"/>
              </a:rPr>
              <a:t> no central dhcp</a:t>
            </a:r>
          </a:p>
          <a:p>
            <a:r>
              <a:rPr lang="nb-NO" sz="240">
                <a:latin typeface="Consolas" panose="020B0609020204030204" pitchFamily="49" charset="0"/>
              </a:rPr>
              <a:t> no central switching</a:t>
            </a:r>
          </a:p>
          <a:p>
            <a:r>
              <a:rPr lang="nb-NO" sz="240">
                <a:latin typeface="Consolas" panose="020B0609020204030204" pitchFamily="49" charset="0"/>
              </a:rPr>
              <a:t> dhcp-tlv-caching</a:t>
            </a:r>
          </a:p>
          <a:p>
            <a:r>
              <a:rPr lang="nb-NO" sz="240">
                <a:latin typeface="Consolas" panose="020B0609020204030204" pitchFamily="49" charset="0"/>
              </a:rPr>
              <a:t> http-tlv-caching</a:t>
            </a:r>
          </a:p>
          <a:p>
            <a:r>
              <a:rPr lang="nb-NO" sz="240">
                <a:latin typeface="Consolas" panose="020B0609020204030204" pitchFamily="49" charset="0"/>
              </a:rPr>
              <a:t> vlan 11</a:t>
            </a:r>
          </a:p>
          <a:p>
            <a:r>
              <a:rPr lang="nb-NO" sz="240">
                <a:latin typeface="Consolas" panose="020B0609020204030204" pitchFamily="49" charset="0"/>
              </a:rPr>
              <a:t> no shutdown</a:t>
            </a:r>
          </a:p>
          <a:p>
            <a:r>
              <a:rPr lang="nb-NO" sz="240">
                <a:latin typeface="Consolas" panose="020B0609020204030204" pitchFamily="49" charset="0"/>
              </a:rPr>
              <a:t>!</a:t>
            </a:r>
          </a:p>
          <a:p>
            <a:r>
              <a:rPr lang="nb-NO" sz="240">
                <a:latin typeface="Consolas" panose="020B0609020204030204" pitchFamily="49" charset="0"/>
              </a:rPr>
              <a:t>wireless tag policy lab-policy-tag</a:t>
            </a:r>
          </a:p>
          <a:p>
            <a:r>
              <a:rPr lang="nb-NO" sz="240">
                <a:latin typeface="Consolas" panose="020B0609020204030204" pitchFamily="49" charset="0"/>
              </a:rPr>
              <a:t> wlan lab-network policy lab-policy</a:t>
            </a:r>
          </a:p>
          <a:p>
            <a:r>
              <a:rPr lang="nb-NO" sz="240">
                <a:latin typeface="Consolas" panose="020B0609020204030204" pitchFamily="49" charset="0"/>
              </a:rPr>
              <a:t>!</a:t>
            </a:r>
          </a:p>
          <a:p>
            <a:r>
              <a:rPr lang="nb-NO" sz="240">
                <a:latin typeface="Consolas" panose="020B0609020204030204" pitchFamily="49" charset="0"/>
              </a:rPr>
              <a:t>ap filter name lab-filter-rule</a:t>
            </a:r>
          </a:p>
          <a:p>
            <a:r>
              <a:rPr lang="nb-NO" sz="240">
                <a:latin typeface="Consolas" panose="020B0609020204030204" pitchFamily="49" charset="0"/>
              </a:rPr>
              <a:t> ap name-regex .</a:t>
            </a:r>
          </a:p>
          <a:p>
            <a:r>
              <a:rPr lang="nb-NO" sz="240">
                <a:latin typeface="Consolas" panose="020B0609020204030204" pitchFamily="49" charset="0"/>
              </a:rPr>
              <a:t> tag policy lab-policy-tag</a:t>
            </a:r>
          </a:p>
          <a:p>
            <a:r>
              <a:rPr lang="nb-NO" sz="240">
                <a:latin typeface="Consolas" panose="020B0609020204030204" pitchFamily="49" charset="0"/>
              </a:rPr>
              <a:t> tag rf default-rf-tag</a:t>
            </a:r>
          </a:p>
          <a:p>
            <a:r>
              <a:rPr lang="nb-NO" sz="240">
                <a:latin typeface="Consolas" panose="020B0609020204030204" pitchFamily="49" charset="0"/>
              </a:rPr>
              <a:t> tag site lab-site-tag</a:t>
            </a:r>
          </a:p>
          <a:p>
            <a:r>
              <a:rPr lang="nb-NO" sz="240">
                <a:latin typeface="Consolas" panose="020B0609020204030204" pitchFamily="49" charset="0"/>
              </a:rPr>
              <a:t>ap filter priority 100 filter-name lab-filter-rule</a:t>
            </a:r>
          </a:p>
          <a:p>
            <a:r>
              <a:rPr lang="nb-NO" sz="240">
                <a:latin typeface="Consolas" panose="020B0609020204030204" pitchFamily="49" charset="0"/>
              </a:rPr>
              <a:t>!</a:t>
            </a:r>
          </a:p>
          <a:p>
            <a:r>
              <a:rPr lang="nb-NO" sz="240">
                <a:latin typeface="Consolas" panose="020B0609020204030204" pitchFamily="49" charset="0"/>
              </a:rPr>
              <a:t>password encryption aes</a:t>
            </a:r>
          </a:p>
          <a:p>
            <a:r>
              <a:rPr lang="nb-NO" sz="240">
                <a:latin typeface="Consolas" panose="020B0609020204030204" pitchFamily="49" charset="0"/>
              </a:rPr>
              <a:t>key config-key password-encrypt </a:t>
            </a:r>
          </a:p>
          <a:p>
            <a:r>
              <a:rPr lang="nb-NO" sz="240">
                <a:latin typeface="Consolas" panose="020B0609020204030204" pitchFamily="49" charset="0"/>
              </a:rPr>
              <a:t>PasswordForDecryptForAutomationLab!</a:t>
            </a:r>
          </a:p>
          <a:p>
            <a:r>
              <a:rPr lang="nb-NO" sz="240">
                <a:latin typeface="Consolas" panose="020B0609020204030204" pitchFamily="49" charset="0"/>
              </a:rPr>
              <a:t>PasswordForDecryptForAutomationLab!</a:t>
            </a:r>
          </a:p>
          <a:p>
            <a:r>
              <a:rPr lang="nb-NO" sz="240">
                <a:latin typeface="Consolas" panose="020B0609020204030204" pitchFamily="49" charset="0"/>
              </a:rPr>
              <a:t>!</a:t>
            </a:r>
          </a:p>
          <a:p>
            <a:r>
              <a:rPr lang="nb-NO" sz="240">
                <a:latin typeface="Consolas" panose="020B0609020204030204" pitchFamily="49" charset="0"/>
              </a:rPr>
              <a:t>!</a:t>
            </a:r>
          </a:p>
          <a:p>
            <a:r>
              <a:rPr lang="nb-NO" sz="240">
                <a:latin typeface="Consolas" panose="020B0609020204030204" pitchFamily="49" charset="0"/>
              </a:rPr>
              <a:t>exit</a:t>
            </a:r>
          </a:p>
          <a:p>
            <a:r>
              <a:rPr lang="nb-NO" sz="240">
                <a:latin typeface="Consolas" panose="020B0609020204030204" pitchFamily="49" charset="0"/>
              </a:rPr>
              <a:t>!</a:t>
            </a:r>
          </a:p>
          <a:p>
            <a:r>
              <a:rPr lang="nb-NO" sz="240">
                <a:latin typeface="Consolas" panose="020B0609020204030204" pitchFamily="49" charset="0"/>
              </a:rPr>
              <a:t>!</a:t>
            </a:r>
          </a:p>
          <a:p>
            <a:r>
              <a:rPr lang="nb-NO" sz="240">
                <a:latin typeface="Consolas" panose="020B0609020204030204" pitchFamily="49" charset="0"/>
              </a:rPr>
              <a:t>! The last line should be pasted alone, after the rest is finished</a:t>
            </a:r>
          </a:p>
          <a:p>
            <a:r>
              <a:rPr lang="nb-NO" sz="240">
                <a:latin typeface="Consolas" panose="020B0609020204030204" pitchFamily="49" charset="0"/>
              </a:rPr>
              <a:t>!</a:t>
            </a:r>
          </a:p>
          <a:p>
            <a:r>
              <a:rPr lang="nb-NO" sz="240">
                <a:latin typeface="Consolas" panose="020B0609020204030204" pitchFamily="49" charset="0"/>
              </a:rPr>
              <a:t>wireless config vwlc-ssc key-size 2048 signature-algo sha256 password 0 CertPasswordAutomationLab</a:t>
            </a:r>
          </a:p>
        </p:txBody>
      </p:sp>
      <p:sp>
        <p:nvSpPr>
          <p:cNvPr id="6" name="TextBox 5">
            <a:extLst>
              <a:ext uri="{FF2B5EF4-FFF2-40B4-BE49-F238E27FC236}">
                <a16:creationId xmlns:a16="http://schemas.microsoft.com/office/drawing/2014/main" id="{76DF55EF-4958-0709-B60A-BCEC6F2DED0B}"/>
              </a:ext>
            </a:extLst>
          </p:cNvPr>
          <p:cNvSpPr txBox="1"/>
          <p:nvPr/>
        </p:nvSpPr>
        <p:spPr>
          <a:xfrm>
            <a:off x="9195488" y="98865"/>
            <a:ext cx="2656543" cy="553998"/>
          </a:xfrm>
          <a:prstGeom prst="rect">
            <a:avLst/>
          </a:prstGeom>
          <a:noFill/>
        </p:spPr>
        <p:txBody>
          <a:bodyPr wrap="square">
            <a:spAutoFit/>
          </a:bodyPr>
          <a:lstStyle/>
          <a:p>
            <a:r>
              <a:rPr lang="nb-NO" sz="1000" u="sng" err="1">
                <a:latin typeface="Consolas" panose="020B0609020204030204" pitchFamily="49" charset="0"/>
              </a:rPr>
              <a:t>Copy</a:t>
            </a:r>
            <a:r>
              <a:rPr lang="nb-NO" sz="1000" u="sng">
                <a:latin typeface="Consolas" panose="020B0609020204030204" pitchFamily="49" charset="0"/>
              </a:rPr>
              <a:t> </a:t>
            </a:r>
            <a:r>
              <a:rPr lang="nb-NO" sz="1000" u="sng" err="1">
                <a:latin typeface="Consolas" panose="020B0609020204030204" pitchFamily="49" charset="0"/>
              </a:rPr>
              <a:t>this</a:t>
            </a:r>
            <a:r>
              <a:rPr lang="nb-NO" sz="1000" u="sng">
                <a:latin typeface="Consolas" panose="020B0609020204030204" pitchFamily="49" charset="0"/>
              </a:rPr>
              <a:t> to </a:t>
            </a:r>
            <a:r>
              <a:rPr lang="nb-NO" sz="1000" u="sng" err="1">
                <a:latin typeface="Consolas" panose="020B0609020204030204" pitchFamily="49" charset="0"/>
              </a:rPr>
              <a:t>Notepad</a:t>
            </a:r>
            <a:r>
              <a:rPr lang="nb-NO" sz="1000" u="sng">
                <a:latin typeface="Consolas" panose="020B0609020204030204" pitchFamily="49" charset="0"/>
              </a:rPr>
              <a:t>++</a:t>
            </a:r>
          </a:p>
          <a:p>
            <a:r>
              <a:rPr lang="nb-NO" sz="1000" u="sng" err="1">
                <a:latin typeface="Consolas" panose="020B0609020204030204" pitchFamily="49" charset="0"/>
              </a:rPr>
              <a:t>Replace</a:t>
            </a:r>
            <a:r>
              <a:rPr lang="nb-NO" sz="1000" u="sng">
                <a:latin typeface="Consolas" panose="020B0609020204030204" pitchFamily="49" charset="0"/>
              </a:rPr>
              <a:t> {wlc-number} </a:t>
            </a:r>
            <a:r>
              <a:rPr lang="nb-NO" sz="1000" u="sng" err="1">
                <a:latin typeface="Consolas" panose="020B0609020204030204" pitchFamily="49" charset="0"/>
              </a:rPr>
              <a:t>with</a:t>
            </a:r>
            <a:r>
              <a:rPr lang="nb-NO" sz="1000" u="sng">
                <a:latin typeface="Consolas" panose="020B0609020204030204" pitchFamily="49" charset="0"/>
              </a:rPr>
              <a:t> </a:t>
            </a:r>
            <a:r>
              <a:rPr lang="nb-NO" sz="1000" u="sng" err="1">
                <a:latin typeface="Consolas" panose="020B0609020204030204" pitchFamily="49" charset="0"/>
              </a:rPr>
              <a:t>number</a:t>
            </a:r>
            <a:endParaRPr lang="nb-NO" sz="1000" u="sng">
              <a:latin typeface="Consolas" panose="020B0609020204030204" pitchFamily="49" charset="0"/>
            </a:endParaRPr>
          </a:p>
          <a:p>
            <a:r>
              <a:rPr lang="nb-NO" sz="1000" u="sng" err="1">
                <a:latin typeface="Consolas" panose="020B0609020204030204" pitchFamily="49" charset="0"/>
              </a:rPr>
              <a:t>Then</a:t>
            </a:r>
            <a:r>
              <a:rPr lang="nb-NO" sz="1000" u="sng">
                <a:latin typeface="Consolas" panose="020B0609020204030204" pitchFamily="49" charset="0"/>
              </a:rPr>
              <a:t> </a:t>
            </a:r>
            <a:r>
              <a:rPr lang="nb-NO" sz="1000" u="sng" err="1">
                <a:latin typeface="Consolas" panose="020B0609020204030204" pitchFamily="49" charset="0"/>
              </a:rPr>
              <a:t>paste</a:t>
            </a:r>
            <a:r>
              <a:rPr lang="nb-NO" sz="1000" u="sng">
                <a:latin typeface="Consolas" panose="020B0609020204030204" pitchFamily="49" charset="0"/>
              </a:rPr>
              <a:t> in </a:t>
            </a:r>
            <a:r>
              <a:rPr lang="nb-NO" sz="1000" u="sng" err="1">
                <a:latin typeface="Consolas" panose="020B0609020204030204" pitchFamily="49" charset="0"/>
              </a:rPr>
              <a:t>conf</a:t>
            </a:r>
            <a:r>
              <a:rPr lang="nb-NO" sz="1000" u="sng">
                <a:latin typeface="Consolas" panose="020B0609020204030204" pitchFamily="49" charset="0"/>
              </a:rPr>
              <a:t> mode </a:t>
            </a:r>
            <a:r>
              <a:rPr lang="nb-NO" sz="1000" u="sng" err="1">
                <a:latin typeface="Consolas" panose="020B0609020204030204" pitchFamily="49" charset="0"/>
              </a:rPr>
              <a:t>on</a:t>
            </a:r>
            <a:r>
              <a:rPr lang="nb-NO" sz="1000" u="sng">
                <a:latin typeface="Consolas" panose="020B0609020204030204" pitchFamily="49" charset="0"/>
              </a:rPr>
              <a:t> 9800:</a:t>
            </a:r>
          </a:p>
        </p:txBody>
      </p:sp>
      <p:cxnSp>
        <p:nvCxnSpPr>
          <p:cNvPr id="7" name="Straight Arrow Connector 6">
            <a:extLst>
              <a:ext uri="{FF2B5EF4-FFF2-40B4-BE49-F238E27FC236}">
                <a16:creationId xmlns:a16="http://schemas.microsoft.com/office/drawing/2014/main" id="{FB9A6071-9560-9020-2633-8A834369006B}"/>
              </a:ext>
            </a:extLst>
          </p:cNvPr>
          <p:cNvCxnSpPr>
            <a:cxnSpLocks/>
          </p:cNvCxnSpPr>
          <p:nvPr/>
        </p:nvCxnSpPr>
        <p:spPr>
          <a:xfrm flipV="1">
            <a:off x="2520176" y="896815"/>
            <a:ext cx="6500732" cy="91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FE9FAC9-F721-4AFE-94F0-8CEEAB5D3F44}"/>
              </a:ext>
            </a:extLst>
          </p:cNvPr>
          <p:cNvPicPr>
            <a:picLocks noChangeAspect="1"/>
          </p:cNvPicPr>
          <p:nvPr/>
        </p:nvPicPr>
        <p:blipFill rotWithShape="1">
          <a:blip r:embed="rId3">
            <a:extLst>
              <a:ext uri="{28A0092B-C50C-407E-A947-70E740481C1C}">
                <a14:useLocalDpi xmlns:a14="http://schemas.microsoft.com/office/drawing/2010/main" val="0"/>
              </a:ext>
            </a:extLst>
          </a:blip>
          <a:srcRect t="3095" b="3095"/>
          <a:stretch/>
        </p:blipFill>
        <p:spPr>
          <a:xfrm>
            <a:off x="338383" y="1714826"/>
            <a:ext cx="5372850" cy="1314450"/>
          </a:xfrm>
          <a:prstGeom prst="rect">
            <a:avLst/>
          </a:prstGeom>
        </p:spPr>
      </p:pic>
    </p:spTree>
    <p:extLst>
      <p:ext uri="{BB962C8B-B14F-4D97-AF65-F5344CB8AC3E}">
        <p14:creationId xmlns:p14="http://schemas.microsoft.com/office/powerpoint/2010/main" val="24950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166530"/>
          </a:xfrm>
        </p:spPr>
        <p:txBody>
          <a:bodyPr>
            <a:normAutofit/>
          </a:bodyPr>
          <a:lstStyle/>
          <a:p>
            <a:pPr>
              <a:lnSpc>
                <a:spcPct val="110000"/>
              </a:lnSpc>
            </a:pPr>
            <a:r>
              <a:rPr lang="nb-NO" sz="1400" err="1"/>
              <a:t>Enable</a:t>
            </a:r>
            <a:r>
              <a:rPr lang="nb-NO" sz="1400"/>
              <a:t> NETCONF and RESTCONF. If you want to create separate users for that it is OK, but you can use the "devnet-adm" user for this lab</a:t>
            </a:r>
            <a:endParaRPr lang="nb-NO" sz="1400" dirty="0"/>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a:t>You will not use this in these labs, but for your reference, here is how to create read-only users for NETCONF and RESTCONF</a:t>
            </a:r>
            <a:endParaRPr lang="nb-NO" sz="1400" dirty="0"/>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Note </a:t>
            </a:r>
            <a:r>
              <a:rPr lang="nb-NO" sz="1400" dirty="0" err="1"/>
              <a:t>about</a:t>
            </a:r>
            <a:r>
              <a:rPr lang="nb-NO" sz="1400" dirty="0"/>
              <a:t> </a:t>
            </a:r>
            <a:r>
              <a:rPr lang="nb-NO" sz="1400" dirty="0" err="1"/>
              <a:t>the</a:t>
            </a:r>
            <a:r>
              <a:rPr lang="nb-NO" sz="1400" dirty="0"/>
              <a:t> last </a:t>
            </a:r>
            <a:r>
              <a:rPr lang="nb-NO" sz="1400" dirty="0" err="1"/>
              <a:t>command</a:t>
            </a:r>
            <a:r>
              <a:rPr lang="nb-NO" sz="1400" dirty="0"/>
              <a:t> </a:t>
            </a:r>
          </a:p>
          <a:p>
            <a:pPr lvl="1">
              <a:lnSpc>
                <a:spcPct val="110000"/>
              </a:lnSpc>
            </a:pPr>
            <a:r>
              <a:rPr lang="nb-NO" sz="1200" dirty="0" err="1"/>
              <a:t>Some</a:t>
            </a:r>
            <a:r>
              <a:rPr lang="nb-NO" sz="1200" dirty="0"/>
              <a:t> times it </a:t>
            </a:r>
            <a:r>
              <a:rPr lang="nb-NO" sz="1200" dirty="0" err="1"/>
              <a:t>will</a:t>
            </a:r>
            <a:r>
              <a:rPr lang="nb-NO" sz="1200" dirty="0"/>
              <a:t> </a:t>
            </a:r>
            <a:r>
              <a:rPr lang="nb-NO" sz="1200" dirty="0" err="1"/>
              <a:t>take</a:t>
            </a:r>
            <a:r>
              <a:rPr lang="nb-NO" sz="1200" dirty="0"/>
              <a:t> a </a:t>
            </a:r>
            <a:r>
              <a:rPr lang="nb-NO" sz="1200" dirty="0" err="1"/>
              <a:t>couple</a:t>
            </a:r>
            <a:r>
              <a:rPr lang="nb-NO" sz="1200" dirty="0"/>
              <a:t> </a:t>
            </a:r>
            <a:r>
              <a:rPr lang="nb-NO" sz="1200" dirty="0" err="1"/>
              <a:t>of</a:t>
            </a:r>
            <a:r>
              <a:rPr lang="nb-NO" sz="1200" dirty="0"/>
              <a:t> </a:t>
            </a:r>
            <a:r>
              <a:rPr lang="nb-NO" sz="1200" dirty="0" err="1"/>
              <a:t>minutes</a:t>
            </a:r>
            <a:r>
              <a:rPr lang="nb-NO" sz="1200" dirty="0"/>
              <a:t> </a:t>
            </a:r>
            <a:r>
              <a:rPr lang="nb-NO" sz="1200" dirty="0" err="1"/>
              <a:t>before</a:t>
            </a:r>
            <a:r>
              <a:rPr lang="nb-NO" sz="1200" dirty="0"/>
              <a:t> </a:t>
            </a:r>
            <a:r>
              <a:rPr lang="nb-NO" sz="1200" dirty="0" err="1"/>
              <a:t>the</a:t>
            </a:r>
            <a:r>
              <a:rPr lang="nb-NO" sz="1200" dirty="0"/>
              <a:t> </a:t>
            </a:r>
            <a:r>
              <a:rPr lang="nb-NO" sz="1200" dirty="0" err="1"/>
              <a:t>command</a:t>
            </a:r>
            <a:r>
              <a:rPr lang="nb-NO" sz="1200" dirty="0"/>
              <a:t> is "</a:t>
            </a:r>
            <a:r>
              <a:rPr lang="nb-NO" sz="1200" dirty="0" err="1"/>
              <a:t>ready</a:t>
            </a:r>
            <a:r>
              <a:rPr lang="nb-NO" sz="1200" dirty="0"/>
              <a:t> to run</a:t>
            </a:r>
            <a:r>
              <a:rPr lang="nb-NO" sz="1200"/>
              <a:t>". Wait a minute and try again </a:t>
            </a:r>
            <a:r>
              <a:rPr lang="nb-NO" sz="1200" dirty="0" err="1"/>
              <a:t>if</a:t>
            </a:r>
            <a:r>
              <a:rPr lang="nb-NO" sz="1200" dirty="0"/>
              <a:t> </a:t>
            </a:r>
            <a:r>
              <a:rPr lang="nb-NO" sz="1200" dirty="0" err="1"/>
              <a:t>you</a:t>
            </a:r>
            <a:r>
              <a:rPr lang="nb-NO" sz="1200" dirty="0"/>
              <a:t> </a:t>
            </a:r>
            <a:r>
              <a:rPr lang="nb-NO" sz="1200" dirty="0" err="1"/>
              <a:t>get</a:t>
            </a:r>
            <a:r>
              <a:rPr lang="nb-NO" sz="1200" dirty="0"/>
              <a:t> an </a:t>
            </a:r>
            <a:r>
              <a:rPr lang="nb-NO" sz="1200" dirty="0" err="1"/>
              <a:t>error</a:t>
            </a:r>
            <a:endParaRPr lang="nb-NO" sz="1200" dirty="0"/>
          </a:p>
          <a:p>
            <a:pPr>
              <a:lnSpc>
                <a:spcPct val="110000"/>
              </a:lnSpc>
            </a:pPr>
            <a:endParaRPr lang="nb-NO" sz="14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Prepare WLC for API connections</a:t>
            </a:r>
          </a:p>
        </p:txBody>
      </p:sp>
      <p:sp>
        <p:nvSpPr>
          <p:cNvPr id="2" name="TextBox 1">
            <a:extLst>
              <a:ext uri="{FF2B5EF4-FFF2-40B4-BE49-F238E27FC236}">
                <a16:creationId xmlns:a16="http://schemas.microsoft.com/office/drawing/2014/main" id="{D2218BBC-5F79-26A8-11EB-A8418B65A000}"/>
              </a:ext>
            </a:extLst>
          </p:cNvPr>
          <p:cNvSpPr txBox="1"/>
          <p:nvPr/>
        </p:nvSpPr>
        <p:spPr>
          <a:xfrm>
            <a:off x="540000" y="1704024"/>
            <a:ext cx="8756400" cy="1027204"/>
          </a:xfrm>
          <a:prstGeom prst="rect">
            <a:avLst/>
          </a:prstGeom>
          <a:solidFill>
            <a:schemeClr val="tx1"/>
          </a:solidFill>
        </p:spPr>
        <p:txBody>
          <a:bodyPr wrap="square">
            <a:spAutoFit/>
          </a:bodyPr>
          <a:lstStyle/>
          <a:p>
            <a:pPr marL="0" lvl="1" indent="-97200">
              <a:lnSpc>
                <a:spcPct val="110000"/>
              </a:lnSpc>
            </a:pPr>
            <a:r>
              <a:rPr lang="nb-NO" sz="1400">
                <a:solidFill>
                  <a:srgbClr val="00B050"/>
                </a:solidFill>
                <a:latin typeface="Consolas" panose="020B0609020204030204" pitchFamily="49" charset="0"/>
              </a:rPr>
              <a:t>netconf-yang</a:t>
            </a:r>
            <a:endParaRPr lang="nb-NO" sz="1400" dirty="0">
              <a:solidFill>
                <a:srgbClr val="00B050"/>
              </a:solidFill>
              <a:latin typeface="Consolas" panose="020B0609020204030204" pitchFamily="49" charset="0"/>
            </a:endParaRPr>
          </a:p>
          <a:p>
            <a:pPr marL="0" lvl="1" indent="-97200">
              <a:lnSpc>
                <a:spcPct val="110000"/>
              </a:lnSpc>
            </a:pPr>
            <a:r>
              <a:rPr lang="nb-NO" sz="1400" dirty="0" err="1">
                <a:solidFill>
                  <a:srgbClr val="00B050"/>
                </a:solidFill>
                <a:latin typeface="Consolas" panose="020B0609020204030204" pitchFamily="49" charset="0"/>
                <a:ea typeface="+mn-ea"/>
              </a:rPr>
              <a:t>restconf</a:t>
            </a:r>
            <a:endParaRPr lang="nb-NO" sz="1400" dirty="0">
              <a:solidFill>
                <a:srgbClr val="00B050"/>
              </a:solidFill>
              <a:latin typeface="Consolas" panose="020B0609020204030204" pitchFamily="49" charset="0"/>
              <a:ea typeface="+mn-ea"/>
            </a:endParaRPr>
          </a:p>
          <a:p>
            <a:pPr marL="0" lvl="1" indent="-97200">
              <a:lnSpc>
                <a:spcPct val="110000"/>
              </a:lnSpc>
            </a:pPr>
            <a:r>
              <a:rPr lang="nb-NO" sz="1400" dirty="0" err="1">
                <a:solidFill>
                  <a:srgbClr val="00B050"/>
                </a:solidFill>
                <a:latin typeface="Consolas" panose="020B0609020204030204" pitchFamily="49" charset="0"/>
                <a:ea typeface="+mn-ea"/>
              </a:rPr>
              <a:t>ip</a:t>
            </a:r>
            <a:r>
              <a:rPr lang="nb-NO" sz="1400" dirty="0">
                <a:solidFill>
                  <a:srgbClr val="00B050"/>
                </a:solidFill>
                <a:latin typeface="Consolas" panose="020B0609020204030204" pitchFamily="49" charset="0"/>
                <a:ea typeface="+mn-ea"/>
              </a:rPr>
              <a:t> http </a:t>
            </a:r>
            <a:r>
              <a:rPr lang="nb-NO" sz="1400" dirty="0" err="1">
                <a:solidFill>
                  <a:srgbClr val="00B050"/>
                </a:solidFill>
                <a:latin typeface="Consolas" panose="020B0609020204030204" pitchFamily="49" charset="0"/>
                <a:ea typeface="+mn-ea"/>
              </a:rPr>
              <a:t>secure</a:t>
            </a:r>
            <a:r>
              <a:rPr lang="nb-NO" sz="1400" dirty="0">
                <a:solidFill>
                  <a:srgbClr val="00B050"/>
                </a:solidFill>
                <a:latin typeface="Consolas" panose="020B0609020204030204" pitchFamily="49" charset="0"/>
                <a:ea typeface="+mn-ea"/>
              </a:rPr>
              <a:t>-server</a:t>
            </a:r>
          </a:p>
          <a:p>
            <a:pPr marL="0" lvl="1" indent="-97200">
              <a:lnSpc>
                <a:spcPct val="110000"/>
              </a:lnSpc>
            </a:pPr>
            <a:r>
              <a:rPr lang="nb-NO" sz="1400" dirty="0" err="1">
                <a:solidFill>
                  <a:srgbClr val="00B050"/>
                </a:solidFill>
                <a:latin typeface="Consolas" panose="020B0609020204030204" pitchFamily="49" charset="0"/>
              </a:rPr>
              <a:t>aaa</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authorization</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exec</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default</a:t>
            </a:r>
            <a:r>
              <a:rPr lang="nb-NO" sz="1400" dirty="0">
                <a:solidFill>
                  <a:srgbClr val="00B050"/>
                </a:solidFill>
                <a:latin typeface="Consolas" panose="020B0609020204030204" pitchFamily="49" charset="0"/>
              </a:rPr>
              <a:t> </a:t>
            </a:r>
            <a:r>
              <a:rPr lang="nb-NO" sz="1400" dirty="0" err="1">
                <a:solidFill>
                  <a:srgbClr val="00B050"/>
                </a:solidFill>
                <a:latin typeface="Consolas" panose="020B0609020204030204" pitchFamily="49" charset="0"/>
              </a:rPr>
              <a:t>local</a:t>
            </a:r>
            <a:endParaRPr lang="nb-NO" sz="1400" dirty="0">
              <a:solidFill>
                <a:srgbClr val="00B050"/>
              </a:solidFill>
              <a:latin typeface="Consolas" panose="020B0609020204030204" pitchFamily="49" charset="0"/>
            </a:endParaRPr>
          </a:p>
        </p:txBody>
      </p:sp>
      <p:sp>
        <p:nvSpPr>
          <p:cNvPr id="4" name="Footer Placeholder 6">
            <a:extLst>
              <a:ext uri="{FF2B5EF4-FFF2-40B4-BE49-F238E27FC236}">
                <a16:creationId xmlns:a16="http://schemas.microsoft.com/office/drawing/2014/main" id="{1B53A489-8570-0099-E749-8FD7574DC86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5" name="Footer Placeholder 6">
            <a:extLst>
              <a:ext uri="{FF2B5EF4-FFF2-40B4-BE49-F238E27FC236}">
                <a16:creationId xmlns:a16="http://schemas.microsoft.com/office/drawing/2014/main" id="{6166047B-8814-0C38-10C7-8EB2A42173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#6: 9800-CL</a:t>
            </a:r>
          </a:p>
        </p:txBody>
      </p:sp>
      <p:sp>
        <p:nvSpPr>
          <p:cNvPr id="3" name="TextBox 2">
            <a:extLst>
              <a:ext uri="{FF2B5EF4-FFF2-40B4-BE49-F238E27FC236}">
                <a16:creationId xmlns:a16="http://schemas.microsoft.com/office/drawing/2014/main" id="{063297C5-9880-F6FD-7DBE-410ADC3232DE}"/>
              </a:ext>
            </a:extLst>
          </p:cNvPr>
          <p:cNvSpPr txBox="1"/>
          <p:nvPr/>
        </p:nvSpPr>
        <p:spPr>
          <a:xfrm>
            <a:off x="540000" y="3271228"/>
            <a:ext cx="8692900" cy="1027204"/>
          </a:xfrm>
          <a:prstGeom prst="rect">
            <a:avLst/>
          </a:prstGeom>
          <a:solidFill>
            <a:schemeClr val="tx1"/>
          </a:solidFill>
        </p:spPr>
        <p:txBody>
          <a:bodyPr wrap="square">
            <a:spAutoFit/>
          </a:bodyPr>
          <a:lstStyle/>
          <a:p>
            <a:pPr marL="0" lvl="1" indent="-97200">
              <a:lnSpc>
                <a:spcPct val="110000"/>
              </a:lnSpc>
            </a:pPr>
            <a:r>
              <a:rPr lang="nb-NO" sz="1400" dirty="0" err="1">
                <a:solidFill>
                  <a:srgbClr val="00B050"/>
                </a:solidFill>
                <a:latin typeface="Consolas" panose="020B0609020204030204" pitchFamily="49" charset="0"/>
                <a:ea typeface="+mn-ea"/>
              </a:rPr>
              <a:t>username</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restconf-read</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privilege</a:t>
            </a:r>
            <a:r>
              <a:rPr lang="nb-NO" sz="1400" dirty="0">
                <a:solidFill>
                  <a:srgbClr val="00B050"/>
                </a:solidFill>
                <a:latin typeface="Consolas" panose="020B0609020204030204" pitchFamily="49" charset="0"/>
                <a:ea typeface="+mn-ea"/>
              </a:rPr>
              <a:t> 1 </a:t>
            </a:r>
            <a:r>
              <a:rPr lang="nb-NO" sz="1400" err="1">
                <a:solidFill>
                  <a:srgbClr val="00B050"/>
                </a:solidFill>
                <a:latin typeface="Consolas" panose="020B0609020204030204" pitchFamily="49" charset="0"/>
                <a:ea typeface="+mn-ea"/>
              </a:rPr>
              <a:t>secret</a:t>
            </a:r>
            <a:r>
              <a:rPr lang="nb-NO" sz="1400">
                <a:solidFill>
                  <a:srgbClr val="00B050"/>
                </a:solidFill>
                <a:latin typeface="Consolas" panose="020B0609020204030204" pitchFamily="49" charset="0"/>
              </a:rPr>
              <a:t> ChangeMe2025!</a:t>
            </a:r>
            <a:endParaRPr lang="nb-NO" sz="1400" dirty="0">
              <a:solidFill>
                <a:srgbClr val="00B050"/>
              </a:solidFill>
              <a:latin typeface="Consolas" panose="020B0609020204030204" pitchFamily="49" charset="0"/>
            </a:endParaRPr>
          </a:p>
          <a:p>
            <a:pPr marL="0" lvl="1" indent="-97200">
              <a:lnSpc>
                <a:spcPct val="110000"/>
              </a:lnSpc>
            </a:pPr>
            <a:r>
              <a:rPr lang="nb-NO" sz="1400" dirty="0" err="1">
                <a:solidFill>
                  <a:srgbClr val="00B050"/>
                </a:solidFill>
                <a:latin typeface="Consolas" panose="020B0609020204030204" pitchFamily="49" charset="0"/>
                <a:ea typeface="+mn-ea"/>
              </a:rPr>
              <a:t>username</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netconf-read</a:t>
            </a:r>
            <a:r>
              <a:rPr lang="nb-NO" sz="1400" dirty="0">
                <a:solidFill>
                  <a:srgbClr val="00B050"/>
                </a:solidFill>
                <a:latin typeface="Consolas" panose="020B0609020204030204" pitchFamily="49" charset="0"/>
                <a:ea typeface="+mn-ea"/>
              </a:rPr>
              <a:t> </a:t>
            </a:r>
            <a:r>
              <a:rPr lang="nb-NO" sz="1400" dirty="0" err="1">
                <a:solidFill>
                  <a:srgbClr val="00B050"/>
                </a:solidFill>
                <a:latin typeface="Consolas" panose="020B0609020204030204" pitchFamily="49" charset="0"/>
                <a:ea typeface="+mn-ea"/>
              </a:rPr>
              <a:t>privilege</a:t>
            </a:r>
            <a:r>
              <a:rPr lang="nb-NO" sz="1400" dirty="0">
                <a:solidFill>
                  <a:srgbClr val="00B050"/>
                </a:solidFill>
                <a:latin typeface="Consolas" panose="020B0609020204030204" pitchFamily="49" charset="0"/>
                <a:ea typeface="+mn-ea"/>
              </a:rPr>
              <a:t> 1 </a:t>
            </a:r>
            <a:r>
              <a:rPr lang="nb-NO" sz="1400" err="1">
                <a:solidFill>
                  <a:srgbClr val="00B050"/>
                </a:solidFill>
                <a:latin typeface="Consolas" panose="020B0609020204030204" pitchFamily="49" charset="0"/>
                <a:ea typeface="+mn-ea"/>
              </a:rPr>
              <a:t>secret</a:t>
            </a:r>
            <a:r>
              <a:rPr lang="nb-NO" sz="1400">
                <a:solidFill>
                  <a:srgbClr val="00B050"/>
                </a:solidFill>
                <a:latin typeface="Consolas" panose="020B0609020204030204" pitchFamily="49" charset="0"/>
                <a:ea typeface="+mn-ea"/>
              </a:rPr>
              <a:t> </a:t>
            </a:r>
            <a:r>
              <a:rPr lang="nb-NO" sz="1400">
                <a:solidFill>
                  <a:srgbClr val="00B050"/>
                </a:solidFill>
                <a:latin typeface="Consolas" panose="020B0609020204030204" pitchFamily="49" charset="0"/>
              </a:rPr>
              <a:t>ChangeMe2025!</a:t>
            </a:r>
            <a:endParaRPr lang="nb-NO" sz="1400" dirty="0">
              <a:solidFill>
                <a:srgbClr val="00B050"/>
              </a:solidFill>
              <a:latin typeface="Consolas" panose="020B0609020204030204" pitchFamily="49" charset="0"/>
              <a:ea typeface="+mn-ea"/>
            </a:endParaRPr>
          </a:p>
          <a:p>
            <a:pPr marL="0" lvl="1" indent="-97200">
              <a:lnSpc>
                <a:spcPct val="110000"/>
              </a:lnSpc>
            </a:pPr>
            <a:r>
              <a:rPr lang="nb-NO" sz="1400" dirty="0">
                <a:solidFill>
                  <a:srgbClr val="00B050"/>
                </a:solidFill>
                <a:latin typeface="Consolas" panose="020B0609020204030204" pitchFamily="49" charset="0"/>
              </a:rPr>
              <a:t>exit</a:t>
            </a:r>
            <a:endParaRPr lang="nb-NO" sz="1400" dirty="0">
              <a:solidFill>
                <a:srgbClr val="00B050"/>
              </a:solidFill>
              <a:latin typeface="Consolas" panose="020B0609020204030204" pitchFamily="49" charset="0"/>
              <a:ea typeface="+mn-ea"/>
            </a:endParaRPr>
          </a:p>
          <a:p>
            <a:pPr marL="0" lvl="1" indent="-97200">
              <a:lnSpc>
                <a:spcPct val="110000"/>
              </a:lnSpc>
            </a:pPr>
            <a:r>
              <a:rPr lang="en-US" sz="1400" dirty="0">
                <a:solidFill>
                  <a:srgbClr val="00B050"/>
                </a:solidFill>
                <a:latin typeface="Consolas" panose="020B0609020204030204" pitchFamily="49" charset="0"/>
                <a:ea typeface="+mn-ea"/>
              </a:rPr>
              <a:t>request platform software yang-management </a:t>
            </a:r>
            <a:r>
              <a:rPr lang="en-US" sz="1400" dirty="0" err="1">
                <a:solidFill>
                  <a:srgbClr val="00B050"/>
                </a:solidFill>
                <a:latin typeface="Consolas" panose="020B0609020204030204" pitchFamily="49" charset="0"/>
                <a:ea typeface="+mn-ea"/>
              </a:rPr>
              <a:t>nacm</a:t>
            </a:r>
            <a:r>
              <a:rPr lang="en-US" sz="1400" dirty="0">
                <a:solidFill>
                  <a:srgbClr val="00B050"/>
                </a:solidFill>
                <a:latin typeface="Consolas" panose="020B0609020204030204" pitchFamily="49" charset="0"/>
                <a:ea typeface="+mn-ea"/>
              </a:rPr>
              <a:t> populate-read-rules privilege 1</a:t>
            </a:r>
            <a:endParaRPr lang="nb-NO" sz="1400" dirty="0">
              <a:solidFill>
                <a:srgbClr val="00B050"/>
              </a:solidFill>
              <a:latin typeface="Consolas" panose="020B0609020204030204" pitchFamily="49" charset="0"/>
              <a:ea typeface="+mn-ea"/>
            </a:endParaRPr>
          </a:p>
        </p:txBody>
      </p:sp>
      <p:pic>
        <p:nvPicPr>
          <p:cNvPr id="7" name="Picture 6">
            <a:extLst>
              <a:ext uri="{FF2B5EF4-FFF2-40B4-BE49-F238E27FC236}">
                <a16:creationId xmlns:a16="http://schemas.microsoft.com/office/drawing/2014/main" id="{294AD625-B71B-328E-F562-7C9851ADE984}"/>
              </a:ext>
            </a:extLst>
          </p:cNvPr>
          <p:cNvPicPr>
            <a:picLocks noChangeAspect="1"/>
          </p:cNvPicPr>
          <p:nvPr/>
        </p:nvPicPr>
        <p:blipFill>
          <a:blip r:embed="rId3"/>
          <a:stretch>
            <a:fillRect/>
          </a:stretch>
        </p:blipFill>
        <p:spPr>
          <a:xfrm>
            <a:off x="1281111" y="5170834"/>
            <a:ext cx="5504368" cy="715166"/>
          </a:xfrm>
          <a:prstGeom prst="rect">
            <a:avLst/>
          </a:prstGeom>
        </p:spPr>
      </p:pic>
    </p:spTree>
    <p:extLst>
      <p:ext uri="{BB962C8B-B14F-4D97-AF65-F5344CB8AC3E}">
        <p14:creationId xmlns:p14="http://schemas.microsoft.com/office/powerpoint/2010/main" val="10591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1230923"/>
            <a:ext cx="11109600" cy="4791808"/>
          </a:xfrm>
        </p:spPr>
        <p:txBody>
          <a:bodyPr>
            <a:normAutofit/>
          </a:bodyPr>
          <a:lstStyle/>
          <a:p>
            <a:pPr>
              <a:lnSpc>
                <a:spcPct val="110000"/>
              </a:lnSpc>
            </a:pPr>
            <a:r>
              <a:rPr lang="nb-NO" sz="1600" dirty="0" err="1"/>
              <a:t>You</a:t>
            </a:r>
            <a:r>
              <a:rPr lang="nb-NO" sz="1600" dirty="0"/>
              <a:t> </a:t>
            </a:r>
            <a:r>
              <a:rPr lang="nb-NO" sz="1600" dirty="0" err="1"/>
              <a:t>should</a:t>
            </a:r>
            <a:r>
              <a:rPr lang="nb-NO" sz="1600" dirty="0"/>
              <a:t> </a:t>
            </a:r>
            <a:r>
              <a:rPr lang="nb-NO" sz="1600" dirty="0" err="1"/>
              <a:t>now</a:t>
            </a:r>
            <a:r>
              <a:rPr lang="nb-NO" sz="1600" dirty="0"/>
              <a:t> be </a:t>
            </a:r>
            <a:r>
              <a:rPr lang="nb-NO" sz="1600" dirty="0" err="1"/>
              <a:t>ready</a:t>
            </a:r>
            <a:r>
              <a:rPr lang="nb-NO" sz="1600" dirty="0"/>
              <a:t> for </a:t>
            </a:r>
            <a:r>
              <a:rPr lang="nb-NO" sz="1600" dirty="0" err="1"/>
              <a:t>the</a:t>
            </a:r>
            <a:r>
              <a:rPr lang="nb-NO" sz="1600" dirty="0"/>
              <a:t> </a:t>
            </a:r>
            <a:r>
              <a:rPr lang="nb-NO" sz="1600" dirty="0" err="1"/>
              <a:t>deep</a:t>
            </a:r>
            <a:r>
              <a:rPr lang="nb-NO" sz="1600" dirty="0"/>
              <a:t> </a:t>
            </a:r>
            <a:r>
              <a:rPr lang="nb-NO" sz="1600" dirty="0" err="1"/>
              <a:t>dive</a:t>
            </a:r>
            <a:r>
              <a:rPr lang="nb-NO" sz="1600" dirty="0"/>
              <a:t> labs, by </a:t>
            </a:r>
            <a:r>
              <a:rPr lang="nb-NO" sz="1600" dirty="0" err="1"/>
              <a:t>having</a:t>
            </a:r>
            <a:r>
              <a:rPr lang="nb-NO" sz="1600" dirty="0"/>
              <a:t> </a:t>
            </a:r>
            <a:r>
              <a:rPr lang="nb-NO" sz="1600" dirty="0" err="1"/>
              <a:t>installed</a:t>
            </a:r>
            <a:endParaRPr lang="nb-NO" sz="1600" dirty="0"/>
          </a:p>
          <a:p>
            <a:pPr lvl="1">
              <a:lnSpc>
                <a:spcPct val="110000"/>
              </a:lnSpc>
            </a:pPr>
            <a:r>
              <a:rPr lang="nb-NO" sz="1400">
                <a:latin typeface="Consolas" panose="020B0609020204030204" pitchFamily="49" charset="0"/>
              </a:rPr>
              <a:t>Ubuntu Server w/Docker in a hypervisor of your choice (VirtualBox, Hyper-V, Parallels, Proxmox, etc)</a:t>
            </a:r>
            <a:endParaRPr lang="nb-NO" sz="1400" dirty="0">
              <a:latin typeface="Consolas" panose="020B0609020204030204" pitchFamily="49" charset="0"/>
            </a:endParaRPr>
          </a:p>
          <a:p>
            <a:pPr lvl="1">
              <a:lnSpc>
                <a:spcPct val="110000"/>
              </a:lnSpc>
            </a:pPr>
            <a:r>
              <a:rPr lang="nb-NO" sz="1400">
                <a:latin typeface="Consolas" panose="020B0609020204030204" pitchFamily="49" charset="0"/>
              </a:rPr>
              <a:t>Postman</a:t>
            </a:r>
            <a:endParaRPr lang="nb-NO" sz="1400" dirty="0">
              <a:latin typeface="Consolas" panose="020B0609020204030204" pitchFamily="49" charset="0"/>
            </a:endParaRPr>
          </a:p>
          <a:p>
            <a:pPr lvl="1">
              <a:lnSpc>
                <a:spcPct val="110000"/>
              </a:lnSpc>
            </a:pPr>
            <a:r>
              <a:rPr lang="nb-NO" sz="1400" dirty="0" err="1">
                <a:latin typeface="Consolas" panose="020B0609020204030204" pitchFamily="49" charset="0"/>
              </a:rPr>
              <a:t>VS</a:t>
            </a:r>
            <a:r>
              <a:rPr lang="nb-NO" sz="1400" dirty="0">
                <a:latin typeface="Consolas" panose="020B0609020204030204" pitchFamily="49" charset="0"/>
              </a:rPr>
              <a:t> Code w/</a:t>
            </a:r>
            <a:r>
              <a:rPr lang="nb-NO" sz="1400" dirty="0" err="1">
                <a:latin typeface="Consolas" panose="020B0609020204030204" pitchFamily="49" charset="0"/>
              </a:rPr>
              <a:t>some</a:t>
            </a:r>
            <a:r>
              <a:rPr lang="nb-NO" sz="1400" dirty="0">
                <a:latin typeface="Consolas" panose="020B0609020204030204" pitchFamily="49" charset="0"/>
              </a:rPr>
              <a:t> </a:t>
            </a:r>
            <a:r>
              <a:rPr lang="nb-NO" sz="1400" dirty="0" err="1">
                <a:latin typeface="Consolas" panose="020B0609020204030204" pitchFamily="49" charset="0"/>
              </a:rPr>
              <a:t>extensions</a:t>
            </a:r>
            <a:endParaRPr lang="nb-NO" sz="1400" dirty="0">
              <a:latin typeface="Consolas" panose="020B0609020204030204" pitchFamily="49" charset="0"/>
            </a:endParaRPr>
          </a:p>
          <a:p>
            <a:pPr lvl="1">
              <a:lnSpc>
                <a:spcPct val="110000"/>
              </a:lnSpc>
            </a:pPr>
            <a:r>
              <a:rPr lang="nb-NO" sz="1400">
                <a:latin typeface="Consolas" panose="020B0609020204030204" pitchFamily="49" charset="0"/>
              </a:rPr>
              <a:t>(optional) 9800-CL in a hypervisor of your choice (VirtualBox, Hyper-V, Proxmox)</a:t>
            </a:r>
            <a:endParaRPr lang="nb-NO"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D716D84C-92F8-0D97-658B-D580A9E686C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6" name="Footer Placeholder 6">
            <a:extLst>
              <a:ext uri="{FF2B5EF4-FFF2-40B4-BE49-F238E27FC236}">
                <a16:creationId xmlns:a16="http://schemas.microsoft.com/office/drawing/2014/main" id="{F79AC7D6-9707-FA3C-4181-45142247410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Pre-lab task summary</a:t>
            </a:r>
          </a:p>
        </p:txBody>
      </p:sp>
      <p:sp>
        <p:nvSpPr>
          <p:cNvPr id="4" name="Text+Image 50:50">
            <a:extLst>
              <a:ext uri="{FF2B5EF4-FFF2-40B4-BE49-F238E27FC236}">
                <a16:creationId xmlns:a16="http://schemas.microsoft.com/office/drawing/2014/main" id="{43D25E58-39BE-7924-06C6-9C6254D81A44}"/>
              </a:ext>
            </a:extLst>
          </p:cNvPr>
          <p:cNvSpPr txBox="1">
            <a:spLocks noGrp="1"/>
          </p:cNvSpPr>
          <p:nvPr>
            <p:ph type="title"/>
          </p:nvPr>
        </p:nvSpPr>
        <p:spPr>
          <a:xfrm>
            <a:off x="540000" y="432000"/>
            <a:ext cx="11109600" cy="540000"/>
          </a:xfrm>
        </p:spPr>
        <p:txBody>
          <a:bodyPr anchor="ctr">
            <a:normAutofit/>
          </a:bodyPr>
          <a:lstStyle/>
          <a:p>
            <a:r>
              <a:rPr lang="en-GB"/>
              <a:t>Pre-lab task summary</a:t>
            </a:r>
          </a:p>
        </p:txBody>
      </p:sp>
    </p:spTree>
    <p:extLst>
      <p:ext uri="{BB962C8B-B14F-4D97-AF65-F5344CB8AC3E}">
        <p14:creationId xmlns:p14="http://schemas.microsoft.com/office/powerpoint/2010/main" val="19863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70D33-5D0B-46AB-85A9-9CF4509485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7E4FC8-A871-43FA-8024-F6E9A763DFAC}">
  <ds:schemaRefs>
    <ds:schemaRef ds:uri="http://schemas.microsoft.com/office/2006/metadata/properties"/>
    <ds:schemaRef ds:uri="http://schemas.microsoft.com/office/infopath/2007/PartnerControls"/>
    <ds:schemaRef ds:uri="299cf371-7032-47c8-b990-b0924425b877"/>
    <ds:schemaRef ds:uri="c4409e51-a2f5-4802-96f4-88cbb7d24b63"/>
  </ds:schemaRefs>
</ds:datastoreItem>
</file>

<file path=customXml/itemProps3.xml><?xml version="1.0" encoding="utf-8"?>
<ds:datastoreItem xmlns:ds="http://schemas.openxmlformats.org/officeDocument/2006/customXml" ds:itemID="{817885F2-E502-43D1-83C4-8C8FECA347F0}">
  <ds:schemaRefs>
    <ds:schemaRef ds:uri="http://schemas.microsoft.com/sharepoint/v3/contenttype/forms"/>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49571</TotalTime>
  <Words>10096</Words>
  <Application>Microsoft Office PowerPoint</Application>
  <PresentationFormat>Custom</PresentationFormat>
  <Paragraphs>1467</Paragraphs>
  <Slides>90</Slides>
  <Notes>90</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Arial</vt:lpstr>
      <vt:lpstr>Calibri</vt:lpstr>
      <vt:lpstr>Cascadia Code</vt:lpstr>
      <vt:lpstr>Cascadia Code NF</vt:lpstr>
      <vt:lpstr>Consolas</vt:lpstr>
      <vt:lpstr>JetBrains Mono</vt:lpstr>
      <vt:lpstr>Source Sans Pro</vt:lpstr>
      <vt:lpstr>Verdana</vt:lpstr>
      <vt:lpstr>Wingdings</vt:lpstr>
      <vt:lpstr>TELENOR GROUP</vt:lpstr>
      <vt:lpstr>think-cell Slide</vt:lpstr>
      <vt:lpstr>Wi-Fi automation lab Pre-lab tasks</vt:lpstr>
      <vt:lpstr>References / inspiration</vt:lpstr>
      <vt:lpstr>Copyright</vt:lpstr>
      <vt:lpstr>Prerequisites</vt:lpstr>
      <vt:lpstr>Communications</vt:lpstr>
      <vt:lpstr>Agenda</vt:lpstr>
      <vt:lpstr>Scope</vt:lpstr>
      <vt:lpstr>PowerPoint Presentation</vt:lpstr>
      <vt:lpstr>Notes for Mac users - TextEdit</vt:lpstr>
      <vt:lpstr>Notes for WSL users (alternative, untested yet)</vt:lpstr>
      <vt:lpstr>Building your own lab</vt:lpstr>
      <vt:lpstr>Pre-lab task #1: Choose your Hypervisor</vt:lpstr>
      <vt:lpstr>Pre-lab task #1: Choose your Hypervisor</vt:lpstr>
      <vt:lpstr>Pre-lab task #1a: Hyper-V</vt:lpstr>
      <vt:lpstr>Pre-lab task #1a: Hyper-V - Virtual Switch Manager</vt:lpstr>
      <vt:lpstr>Pre-lab task #1a: Hyper-V - Virtual Switch Manager</vt:lpstr>
      <vt:lpstr>Pre-lab task #1b: VirtualBox</vt:lpstr>
      <vt:lpstr>VirtualBox installation</vt:lpstr>
      <vt:lpstr>VM Networking</vt:lpstr>
      <vt:lpstr>Pre-lab task #1c: Multipass (Mac)</vt:lpstr>
      <vt:lpstr>Pre-lab task #1c: Multipass (Mac)</vt:lpstr>
      <vt:lpstr>Pre-lab task #1c: Multipass (Mac)</vt:lpstr>
      <vt:lpstr>Pre-lab task #1d: Proxmox (separate hardware)</vt:lpstr>
      <vt:lpstr>Pre-lab task #1d: Proxmox - Enable NoSub repo</vt:lpstr>
      <vt:lpstr>Pre-lab task #2: Ubuntu Server</vt:lpstr>
      <vt:lpstr>Pre-lab task #2: Download Ubuntu Server</vt:lpstr>
      <vt:lpstr>2a: Hyper-V: Create Virtual Machine</vt:lpstr>
      <vt:lpstr>2a: Hyper-V: Create Virtual Machine</vt:lpstr>
      <vt:lpstr>2a: Hyper-V: Create Virtual Machine</vt:lpstr>
      <vt:lpstr>2a: Hyper-V: Create Virtual Machine</vt:lpstr>
      <vt:lpstr>2b: VirtualBox: Create Virtual Machine</vt:lpstr>
      <vt:lpstr>2b: VirtualBox: Create Virtual Machine</vt:lpstr>
      <vt:lpstr>2b: VirtualBox: Create Virtual Machine</vt:lpstr>
      <vt:lpstr>2b: VirtualBox: Create Virtual Machine</vt:lpstr>
      <vt:lpstr>2c: Multipass - Create VM</vt:lpstr>
      <vt:lpstr>2c: Multipass - Update hosts file (Windows)</vt:lpstr>
      <vt:lpstr>2c: Multipass - Connect to shell</vt:lpstr>
      <vt:lpstr>2d: Proxmox - Create Virtual Machine</vt:lpstr>
      <vt:lpstr>2d: Proxmox - Create Virtual Machine</vt:lpstr>
      <vt:lpstr>2d: Proxmox - Create Virtual Machine</vt:lpstr>
      <vt:lpstr>2d: Proxmox - Create Virtual Machine</vt:lpstr>
      <vt:lpstr>2d: Proxmox - Create Virtual Machine</vt:lpstr>
      <vt:lpstr>2d: Proxmox - Create Virtual Machine</vt:lpstr>
      <vt:lpstr>Ubuntu server install - Common instructions</vt:lpstr>
      <vt:lpstr>Ubuntu server install</vt:lpstr>
      <vt:lpstr>Ubuntu server install - Network configuration</vt:lpstr>
      <vt:lpstr>Ubuntu server install - Disk usage</vt:lpstr>
      <vt:lpstr>Ubuntu server install</vt:lpstr>
      <vt:lpstr>Ubuntu server install</vt:lpstr>
      <vt:lpstr>PowerPoint Presentation</vt:lpstr>
      <vt:lpstr>Connecting to the server using SSH</vt:lpstr>
      <vt:lpstr>Create an SSH key -&gt; Import to Ubuntu keystore</vt:lpstr>
      <vt:lpstr>PowerPoint Presentation</vt:lpstr>
      <vt:lpstr>PowerPoint Presentation</vt:lpstr>
      <vt:lpstr>Pre-lab task #3: Install Docker on the Ubuntu Server</vt:lpstr>
      <vt:lpstr>Installing docker</vt:lpstr>
      <vt:lpstr>Docker first run</vt:lpstr>
      <vt:lpstr>Pre-lab task #4: Install Postman on your laptop</vt:lpstr>
      <vt:lpstr>Create a Postman account</vt:lpstr>
      <vt:lpstr>Pre-lab task #5: Install VS Code on your laptop</vt:lpstr>
      <vt:lpstr>VS Code</vt:lpstr>
      <vt:lpstr>Pre-lab task #6: 9800-CL (optional)</vt:lpstr>
      <vt:lpstr>Pre-lab task #6: 9800-CL (optional)</vt:lpstr>
      <vt:lpstr>6a.Create VM (Hyper-V)</vt:lpstr>
      <vt:lpstr>6a.Create VM (Hyper-V)</vt:lpstr>
      <vt:lpstr>6a.Create VM (Hyper-V)</vt:lpstr>
      <vt:lpstr>6a.Create VM (Hyper-V)</vt:lpstr>
      <vt:lpstr>6a.Create VM (Hyper-V)</vt:lpstr>
      <vt:lpstr>6a.Create VM (Hyper-V)</vt:lpstr>
      <vt:lpstr>6b.Create VM (VirtualBox)</vt:lpstr>
      <vt:lpstr>6b.Create VM (VirtualBox)</vt:lpstr>
      <vt:lpstr>6b.Modify VM (VirtualBox)</vt:lpstr>
      <vt:lpstr>6b.Modify VM (VirtualBox)</vt:lpstr>
      <vt:lpstr>6b.Modify VM (VirtualBox)</vt:lpstr>
      <vt:lpstr>6b.Modify VM (VirtualBox)</vt:lpstr>
      <vt:lpstr>6b.Modify VM (VirtualBox)</vt:lpstr>
      <vt:lpstr>6b.Modify VM (VirtualBox)</vt:lpstr>
      <vt:lpstr>6d.Create VM (Proxmox)</vt:lpstr>
      <vt:lpstr>6d.Create VM (Proxmox)</vt:lpstr>
      <vt:lpstr>6d.Create VM (Proxmox)</vt:lpstr>
      <vt:lpstr>6d.Create VM (Proxmox)</vt:lpstr>
      <vt:lpstr>6d.Create VM (Proxmox)</vt:lpstr>
      <vt:lpstr>6d.Create VM (Proxmox)</vt:lpstr>
      <vt:lpstr>WLC common instructions - Start the 9800-CL VM</vt:lpstr>
      <vt:lpstr>Run VM</vt:lpstr>
      <vt:lpstr>Configure WLC</vt:lpstr>
      <vt:lpstr>PowerPoint Presentation</vt:lpstr>
      <vt:lpstr>PowerPoint Presentation</vt:lpstr>
      <vt:lpstr>Prepare WLC for API connections</vt:lpstr>
      <vt:lpstr>Pre-lab task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Telenor Group | PowerPoint Template 16:9</dc:title>
  <dc:creator>expoadmin</dc:creator>
  <dc:description>www.telenor.com</dc:description>
  <cp:lastModifiedBy>Andreas Koksrud</cp:lastModifiedBy>
  <cp:revision>37</cp:revision>
  <dcterms:created xsi:type="dcterms:W3CDTF">2015-11-26T10:37:47Z</dcterms:created>
  <dcterms:modified xsi:type="dcterms:W3CDTF">2025-02-04T17:26:41Z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ClassificationContentMarkingFooterLocations">
    <vt:lpwstr>TELENOR GROUP:10</vt:lpwstr>
  </property>
  <property fmtid="{D5CDD505-2E9C-101B-9397-08002B2CF9AE}" pid="12" name="ClassificationContentMarkingFooterText">
    <vt:lpwstr>Sensitivity: Open</vt:lpwstr>
  </property>
</Properties>
</file>